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00"/>
    <a:srgbClr val="0060FD"/>
    <a:srgbClr val="F3F3F8"/>
    <a:srgbClr val="E3E3E9"/>
    <a:srgbClr val="FFFC00"/>
    <a:srgbClr val="002369"/>
    <a:srgbClr val="FF813D"/>
    <a:srgbClr val="FFFFFF"/>
    <a:srgbClr val="E53A23"/>
    <a:srgbClr val="E53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20"/>
    <p:restoredTop sz="82231"/>
  </p:normalViewPr>
  <p:slideViewPr>
    <p:cSldViewPr snapToGrid="0" snapToObjects="1">
      <p:cViewPr varScale="1">
        <p:scale>
          <a:sx n="94" d="100"/>
          <a:sy n="94" d="100"/>
        </p:scale>
        <p:origin x="69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40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924210B-3CDA-C813-AA77-CF1F249F50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FFAC13-9AC3-896E-B371-4646838F42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B10A5-EA8B-664E-9C4D-6763E12449AD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88812B-7D0A-78E7-B4EC-C2AD990FB2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6FE91C-7557-FE1F-0399-93AF955522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037BF-0615-0A4F-A59D-80240F862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844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71FFF-EDE4-424E-9B16-C20C14C2A86B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5BAD-C733-804E-8B06-F859E0856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11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322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75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 </a:t>
            </a:r>
            <a:r>
              <a:rPr lang="cs-CZ" sz="1200" u="none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Přihlašovací údaje jsou </a:t>
            </a:r>
            <a:r>
              <a:rPr lang="cs-CZ" sz="1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Uživatelské jméno</a:t>
            </a:r>
            <a:r>
              <a:rPr lang="cs-CZ" sz="1200" u="none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a </a:t>
            </a:r>
            <a:r>
              <a:rPr lang="cs-CZ" sz="1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Heslo</a:t>
            </a:r>
            <a:r>
              <a:rPr lang="cs-CZ" sz="1200" u="none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. Více informací v kapitole </a:t>
            </a:r>
            <a:r>
              <a:rPr lang="cs-CZ" sz="1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Přihlášení</a:t>
            </a:r>
            <a:r>
              <a:rPr lang="cs-CZ" sz="1200" i="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.</a:t>
            </a:r>
          </a:p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58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 </a:t>
            </a:r>
            <a:r>
              <a:rPr lang="cs-CZ" sz="1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Uživatelské jméno </a:t>
            </a:r>
            <a:r>
              <a:rPr lang="cs-CZ" sz="1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-  někdy se může stát, že je za uživatelským jménem i číslo, např. </a:t>
            </a:r>
            <a:r>
              <a:rPr lang="cs-CZ" sz="1200" i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jan.novak.123. </a:t>
            </a:r>
            <a:r>
              <a:rPr lang="cs-CZ" sz="1200" i="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Tento případ nastává, pokud se shodují jména, tedy pokud mám v systému dvakrát Jana Nováka, tak se jejich uživatelská jména rozšíří o čísla.</a:t>
            </a:r>
          </a:p>
          <a:p>
            <a:endParaRPr lang="cs-CZ" sz="1200" i="0" dirty="0">
              <a:solidFill>
                <a:srgbClr val="FF0000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r>
              <a:rPr lang="cs-CZ" sz="1200" i="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** Heslo </a:t>
            </a:r>
            <a:r>
              <a:rPr lang="cs-CZ" sz="1200" i="0" dirty="0">
                <a:solidFill>
                  <a:schemeClr val="tx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– první heslo je po registraci odesláno včetně uživatelského jména do zvoleného mailu při registraci. Po prvním přihlášení je doporučeno si heslo změnit pro každého jemu vyhovující.</a:t>
            </a:r>
          </a:p>
          <a:p>
            <a:endParaRPr lang="cs-CZ" sz="1200" i="0" dirty="0">
              <a:solidFill>
                <a:srgbClr val="FF0000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02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 </a:t>
            </a:r>
            <a:r>
              <a:rPr lang="cs-CZ" sz="1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Uživatelské jméno </a:t>
            </a:r>
            <a:r>
              <a:rPr lang="cs-CZ" sz="1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-  někdy se může stát, že je za uživatelským jménem i číslo, např. </a:t>
            </a:r>
            <a:r>
              <a:rPr lang="cs-CZ" sz="1200" i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jan.novak.123. </a:t>
            </a:r>
            <a:r>
              <a:rPr lang="cs-CZ" sz="1200" i="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Tento případ nastává, pokud se shodují jména, tedy pokud mám v systému dvakrát Jana Nováka, tak se jejich uživatelská jména rozšíří o čísla.</a:t>
            </a:r>
          </a:p>
          <a:p>
            <a:endParaRPr lang="cs-CZ" sz="1200" i="0" dirty="0">
              <a:solidFill>
                <a:srgbClr val="FF0000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r>
              <a:rPr lang="cs-CZ" sz="1200" i="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** Heslo </a:t>
            </a:r>
            <a:r>
              <a:rPr lang="cs-CZ" sz="1200" i="0" dirty="0">
                <a:solidFill>
                  <a:schemeClr val="tx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– první heslo je po registraci odesláno včetně uživatelského jména do zvoleného mailu při registraci. Po prvním přihlášení je doporučeno si heslo změnit pro každého jemu vyhovující.</a:t>
            </a:r>
          </a:p>
          <a:p>
            <a:endParaRPr lang="cs-CZ" sz="1200" i="0" dirty="0">
              <a:solidFill>
                <a:srgbClr val="FF0000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77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 </a:t>
            </a:r>
            <a:r>
              <a:rPr lang="cs-CZ" sz="1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Uživatelské jméno </a:t>
            </a:r>
            <a:r>
              <a:rPr lang="cs-CZ" sz="1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-  někdy se může stát, že je za uživatelským jménem i číslo, např. </a:t>
            </a:r>
            <a:r>
              <a:rPr lang="cs-CZ" sz="1200" i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jan.novak.123. </a:t>
            </a:r>
            <a:r>
              <a:rPr lang="cs-CZ" sz="1200" i="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Tento případ nastává, pokud se shodují jména, tedy pokud mám v systému dvakrát Jana Nováka, tak se jejich uživatelská jména rozšíří o čísla.</a:t>
            </a:r>
          </a:p>
          <a:p>
            <a:endParaRPr lang="cs-CZ" sz="1200" i="0" dirty="0">
              <a:solidFill>
                <a:srgbClr val="FF0000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r>
              <a:rPr lang="cs-CZ" sz="1200" i="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** Heslo </a:t>
            </a:r>
            <a:r>
              <a:rPr lang="cs-CZ" sz="1200" i="0" dirty="0">
                <a:solidFill>
                  <a:schemeClr val="tx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– první heslo je po registraci odesláno včetně uživatelského jména do zvoleného mailu při registraci. Po prvním přihlášení je doporučeno si heslo změnit pro každého jemu vyhovující.</a:t>
            </a:r>
          </a:p>
          <a:p>
            <a:endParaRPr lang="cs-CZ" sz="1200" i="0" dirty="0">
              <a:solidFill>
                <a:srgbClr val="FF0000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10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 </a:t>
            </a:r>
            <a:r>
              <a:rPr lang="cs-CZ" sz="1200" u="none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Přihlašovací údaje jsou </a:t>
            </a:r>
            <a:r>
              <a:rPr lang="cs-CZ" sz="1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Uživatelské jméno</a:t>
            </a:r>
            <a:r>
              <a:rPr lang="cs-CZ" sz="1200" u="none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a </a:t>
            </a:r>
            <a:r>
              <a:rPr lang="cs-CZ" sz="1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Heslo</a:t>
            </a:r>
            <a:r>
              <a:rPr lang="cs-CZ" sz="1200" u="none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. Více informací v kapitole </a:t>
            </a:r>
            <a:r>
              <a:rPr lang="cs-CZ" sz="1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Přihlášení</a:t>
            </a:r>
            <a:r>
              <a:rPr lang="cs-CZ" sz="1200" i="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.</a:t>
            </a:r>
          </a:p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60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88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92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 </a:t>
            </a:r>
            <a:r>
              <a:rPr lang="cs-CZ" sz="1200" u="none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Po prvním přihlášení doporučujeme změnit nastavení včetně nového hesla.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19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9EB48-D51C-1C55-BF8B-604CD0E4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193EC2-D490-D0FF-7AE6-65FC581E3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BCFEEC-AD0A-4772-7AA7-B70D2064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7DB2AC-32F3-33DE-E6B1-0217EAE9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788042-C4B9-75F3-52A7-EF9526C7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71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07028-7C9F-66FB-89B3-B712C75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2CA828-0319-4356-C51A-984D39426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AE7E21-7765-50DC-3E03-C826817D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A46A6D-96F8-86AD-C43B-1E554482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945CE3-CFE4-B877-8DCE-80379CEA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11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2FC0211-DF8E-8000-3B3E-3A4FBCC44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F1ED58-32E3-F3FA-3574-9BB2DD71E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FE9236-0132-991A-570B-364DAA35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E8CB24-2144-4429-DA2E-62F100E5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412356-1219-304C-0013-44543B80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501C4-C008-5F1C-58E6-0AE182BA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AF7DA-25AB-6180-5AC5-F63121D88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5C3ECC-0129-C6E7-393B-98AD5C34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1B5B14-CBED-C87B-4BFD-F436C963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252A3A-AF84-D0C9-F1A0-3C70C714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7433-7385-3227-8933-BEA96B27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12A558-AD04-2DED-5152-E8653BE3C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D31F3B-55F2-C284-E316-73657E8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7CB1EE-C921-693E-36E8-2A34F75F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3E4254-7DDD-EA99-DB54-C169FE74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65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AE71E-84AC-6387-A1CB-897978F1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25D3C3-5AB4-286C-BC51-9672D6C35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462FB2-B5AB-B410-3755-DEF4480AF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6F55EC-AF30-83A5-F398-5D83973C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25F0A0-7404-CE9C-B6D5-A292FE6E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904674-242B-A23E-DF2F-5688E386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46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E789B-9EE3-3D70-6E4F-EDB6BAE7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94BD78-2677-A51E-15CA-C00EC6647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8E852C-993D-1F00-47DD-C72A476C3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DD044C-F283-A046-BA1A-CFFEDDD41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ECEB65-4700-1EFA-5056-46A9E68E3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EEE4480-AF82-A1CB-9408-5AD15A84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078711-B155-3466-1DA0-12FEAA06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883A27-5CD2-5EF6-EF06-536DA104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35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0CB8D-3C42-BE46-9E81-2A73E4D4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222FA4-FFE0-1A1F-F3FA-7F7E3092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743A25-A506-B9F2-023A-9F463582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FD270D-7E7F-4117-E580-25FA9650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8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885B5D-6B7B-1999-EE9F-306CD5D7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20C8FE-D5E6-3787-3DBF-17AFF901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D8BAD9-C363-A7A9-12E3-67EB18C7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96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F838C-070D-4D42-B28A-757CAFDA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10C28-118F-0E44-D316-C07E55D5A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5215E4-E097-185D-2493-F6AC01630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E653E7-A428-33BF-C0F0-43DB5892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86DACE-C3E3-4B58-C145-77292170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8A658B-86E3-4124-61B6-E9D6AF45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48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56CAA-F36D-7EDA-E153-AAE11113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3F227F8-7D18-812D-89AA-1F6D211E1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F8EEE2-1FF0-063B-E302-2E6E55F50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18A6F1-7FD5-F513-B96F-F69630D5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BDEECC-2833-0BDF-4E33-A6083733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6DE1A4-D562-393B-C96B-5F4F34C9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86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294262D-B9C8-BF30-B767-0A8C7167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9A8A61-63E1-7A86-E074-8672223D4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4D8DE6-582B-DCFF-DEE5-F6F11A2A0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2D54-FCCF-0B40-904B-FE4FEB6510D1}" type="datetimeFigureOut">
              <a:rPr lang="cs-CZ" smtClean="0"/>
              <a:t>9. 9. 2022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B61917-74BD-F3A9-18D0-549D52D82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56213D-DB64-1658-69CD-F53E534E9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5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svg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3.png"/><Relationship Id="rId5" Type="http://schemas.openxmlformats.org/officeDocument/2006/relationships/slide" Target="slide6.xml"/><Relationship Id="rId10" Type="http://schemas.openxmlformats.org/officeDocument/2006/relationships/image" Target="../media/image1.png"/><Relationship Id="rId4" Type="http://schemas.openxmlformats.org/officeDocument/2006/relationships/slide" Target="slide5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clen.hknj.cz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7AD643-141B-1772-3A16-45F4616FB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934" y="3827845"/>
            <a:ext cx="6766405" cy="1168188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FFFE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8DA8A7-7059-B578-E03B-472956FD3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3934" y="5088107"/>
            <a:ext cx="6766405" cy="1168189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FFFE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BF4792E-DF83-4D24-9924-01EC30A3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8513"/>
            <a:ext cx="3952259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837328-A57C-47AA-B520-C83F4A6B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8126" y="1"/>
            <a:ext cx="4475748" cy="3256337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0241">
            <a:off x="-1784401" y="613620"/>
            <a:ext cx="6199926" cy="6199926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27C8C5-A1C4-E474-064F-FAD571200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1" y="2218821"/>
            <a:ext cx="2488039" cy="2369857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sp>
        <p:nvSpPr>
          <p:cNvPr id="36" name="Freeform: Shape 21">
            <a:extLst>
              <a:ext uri="{FF2B5EF4-FFF2-40B4-BE49-F238E27FC236}">
                <a16:creationId xmlns:a16="http://schemas.microsoft.com/office/drawing/2014/main" id="{8A03A6A2-7849-4179-B68F-C11DDDB2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1077" y="2"/>
            <a:ext cx="3440923" cy="3674631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597792A-166E-637D-6B39-76BDB3357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108" y="849314"/>
            <a:ext cx="3146891" cy="1557711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AD3E30-B503-2132-64B1-2AD39DB8C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564" y="219563"/>
            <a:ext cx="2518129" cy="2354451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1028" name="Picture 4" descr="Bílí Tygři Liberec » Registrační formulář">
            <a:extLst>
              <a:ext uri="{FF2B5EF4-FFF2-40B4-BE49-F238E27FC236}">
                <a16:creationId xmlns:a16="http://schemas.microsoft.com/office/drawing/2014/main" id="{B06525CC-78D5-AFF8-065C-A094678F6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63" y="3348411"/>
            <a:ext cx="6400800" cy="26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7C1AA4-966D-FECE-72E9-EF5F135B8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916"/>
            <a:ext cx="12192000" cy="6858000"/>
          </a:xfrm>
          <a:prstGeom prst="rect">
            <a:avLst/>
          </a:prstGeom>
        </p:spPr>
      </p:pic>
      <p:sp>
        <p:nvSpPr>
          <p:cNvPr id="6" name="!!Sekce">
            <a:extLst>
              <a:ext uri="{FF2B5EF4-FFF2-40B4-BE49-F238E27FC236}">
                <a16:creationId xmlns:a16="http://schemas.microsoft.com/office/drawing/2014/main" id="{A7B44BBA-0605-9015-B167-B4DED2F48601}"/>
              </a:ext>
            </a:extLst>
          </p:cNvPr>
          <p:cNvSpPr txBox="1"/>
          <p:nvPr/>
        </p:nvSpPr>
        <p:spPr>
          <a:xfrm>
            <a:off x="3492708" y="3980197"/>
            <a:ext cx="164891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Sekce jednotlivých aktivit</a:t>
            </a:r>
          </a:p>
        </p:txBody>
      </p:sp>
      <p:cxnSp>
        <p:nvCxnSpPr>
          <p:cNvPr id="15" name="!!Spojnice_nahore">
            <a:extLst>
              <a:ext uri="{FF2B5EF4-FFF2-40B4-BE49-F238E27FC236}">
                <a16:creationId xmlns:a16="http://schemas.microsoft.com/office/drawing/2014/main" id="{B08A1317-9774-82C4-FBA6-4EBB64D5E530}"/>
              </a:ext>
            </a:extLst>
          </p:cNvPr>
          <p:cNvCxnSpPr>
            <a:cxnSpLocks/>
          </p:cNvCxnSpPr>
          <p:nvPr/>
        </p:nvCxnSpPr>
        <p:spPr>
          <a:xfrm>
            <a:off x="1543484" y="1747640"/>
            <a:ext cx="1908000" cy="2664000"/>
          </a:xfrm>
          <a:prstGeom prst="curvedConnector3">
            <a:avLst>
              <a:gd name="adj1" fmla="val 66499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!!Spojnice_dole">
            <a:extLst>
              <a:ext uri="{FF2B5EF4-FFF2-40B4-BE49-F238E27FC236}">
                <a16:creationId xmlns:a16="http://schemas.microsoft.com/office/drawing/2014/main" id="{2281C21F-2EAA-2553-6D6A-DF8EE5D3798A}"/>
              </a:ext>
            </a:extLst>
          </p:cNvPr>
          <p:cNvCxnSpPr>
            <a:cxnSpLocks/>
          </p:cNvCxnSpPr>
          <p:nvPr/>
        </p:nvCxnSpPr>
        <p:spPr>
          <a:xfrm flipV="1">
            <a:off x="1512381" y="4411084"/>
            <a:ext cx="1956218" cy="2340000"/>
          </a:xfrm>
          <a:prstGeom prst="curvedConnector3">
            <a:avLst>
              <a:gd name="adj1" fmla="val 69157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!!Profil">
            <a:extLst>
              <a:ext uri="{FF2B5EF4-FFF2-40B4-BE49-F238E27FC236}">
                <a16:creationId xmlns:a16="http://schemas.microsoft.com/office/drawing/2014/main" id="{EF4BC240-EC2F-BD49-0DF7-101AE259C6BC}"/>
              </a:ext>
            </a:extLst>
          </p:cNvPr>
          <p:cNvSpPr txBox="1"/>
          <p:nvPr/>
        </p:nvSpPr>
        <p:spPr>
          <a:xfrm>
            <a:off x="10161266" y="3604291"/>
            <a:ext cx="207195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cs-CZ" sz="3200" b="1" dirty="0">
                <a:solidFill>
                  <a:srgbClr val="009B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Váš profil</a:t>
            </a:r>
          </a:p>
        </p:txBody>
      </p:sp>
      <p:cxnSp>
        <p:nvCxnSpPr>
          <p:cNvPr id="34" name="!!Sipka">
            <a:extLst>
              <a:ext uri="{FF2B5EF4-FFF2-40B4-BE49-F238E27FC236}">
                <a16:creationId xmlns:a16="http://schemas.microsoft.com/office/drawing/2014/main" id="{815FE90B-B681-D2EA-04BB-0670865DBFC2}"/>
              </a:ext>
            </a:extLst>
          </p:cNvPr>
          <p:cNvCxnSpPr>
            <a:cxnSpLocks/>
          </p:cNvCxnSpPr>
          <p:nvPr/>
        </p:nvCxnSpPr>
        <p:spPr>
          <a:xfrm flipV="1">
            <a:off x="11677339" y="479685"/>
            <a:ext cx="0" cy="3013098"/>
          </a:xfrm>
          <a:prstGeom prst="straightConnector1">
            <a:avLst/>
          </a:prstGeom>
          <a:ln w="114300">
            <a:solidFill>
              <a:srgbClr val="009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!!Sekce">
            <a:extLst>
              <a:ext uri="{FF2B5EF4-FFF2-40B4-BE49-F238E27FC236}">
                <a16:creationId xmlns:a16="http://schemas.microsoft.com/office/drawing/2014/main" id="{66B8FD07-96B3-7429-B0DE-25EC0317EEC0}"/>
              </a:ext>
            </a:extLst>
          </p:cNvPr>
          <p:cNvSpPr txBox="1"/>
          <p:nvPr/>
        </p:nvSpPr>
        <p:spPr>
          <a:xfrm>
            <a:off x="7916059" y="1478402"/>
            <a:ext cx="1648918" cy="101566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cs-CZ" sz="2000" b="1" dirty="0">
                <a:solidFill>
                  <a:srgbClr val="0060FD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Možnosti v nastavení profilu</a:t>
            </a:r>
          </a:p>
        </p:txBody>
      </p:sp>
      <p:cxnSp>
        <p:nvCxnSpPr>
          <p:cNvPr id="23" name="Pravoúhlá spojnice 22">
            <a:extLst>
              <a:ext uri="{FF2B5EF4-FFF2-40B4-BE49-F238E27FC236}">
                <a16:creationId xmlns:a16="http://schemas.microsoft.com/office/drawing/2014/main" id="{29C4632B-53C5-2F8A-7D96-58253877B38D}"/>
              </a:ext>
            </a:extLst>
          </p:cNvPr>
          <p:cNvCxnSpPr>
            <a:cxnSpLocks/>
          </p:cNvCxnSpPr>
          <p:nvPr/>
        </p:nvCxnSpPr>
        <p:spPr>
          <a:xfrm rot="5400000">
            <a:off x="8888234" y="1201233"/>
            <a:ext cx="1271855" cy="298145"/>
          </a:xfrm>
          <a:prstGeom prst="bentConnector3">
            <a:avLst>
              <a:gd name="adj1" fmla="val 97431"/>
            </a:avLst>
          </a:prstGeom>
          <a:ln w="63500">
            <a:solidFill>
              <a:srgbClr val="0060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>
            <a:extLst>
              <a:ext uri="{FF2B5EF4-FFF2-40B4-BE49-F238E27FC236}">
                <a16:creationId xmlns:a16="http://schemas.microsoft.com/office/drawing/2014/main" id="{84141152-51D1-C5BC-EA18-B250371F02F0}"/>
              </a:ext>
            </a:extLst>
          </p:cNvPr>
          <p:cNvCxnSpPr>
            <a:cxnSpLocks/>
          </p:cNvCxnSpPr>
          <p:nvPr/>
        </p:nvCxnSpPr>
        <p:spPr>
          <a:xfrm>
            <a:off x="9642475" y="740138"/>
            <a:ext cx="480829" cy="0"/>
          </a:xfrm>
          <a:prstGeom prst="straightConnector1">
            <a:avLst/>
          </a:prstGeom>
          <a:ln w="63500">
            <a:solidFill>
              <a:srgbClr val="006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>
            <a:extLst>
              <a:ext uri="{FF2B5EF4-FFF2-40B4-BE49-F238E27FC236}">
                <a16:creationId xmlns:a16="http://schemas.microsoft.com/office/drawing/2014/main" id="{A05799F1-DD5E-A035-E54F-309892BE0C0A}"/>
              </a:ext>
            </a:extLst>
          </p:cNvPr>
          <p:cNvCxnSpPr>
            <a:cxnSpLocks/>
          </p:cNvCxnSpPr>
          <p:nvPr/>
        </p:nvCxnSpPr>
        <p:spPr>
          <a:xfrm>
            <a:off x="9642474" y="1222738"/>
            <a:ext cx="480829" cy="0"/>
          </a:xfrm>
          <a:prstGeom prst="straightConnector1">
            <a:avLst/>
          </a:prstGeom>
          <a:ln w="63500">
            <a:solidFill>
              <a:srgbClr val="006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>
            <a:extLst>
              <a:ext uri="{FF2B5EF4-FFF2-40B4-BE49-F238E27FC236}">
                <a16:creationId xmlns:a16="http://schemas.microsoft.com/office/drawing/2014/main" id="{5C73A212-5286-378B-F923-8FEF2CF74486}"/>
              </a:ext>
            </a:extLst>
          </p:cNvPr>
          <p:cNvCxnSpPr>
            <a:cxnSpLocks/>
          </p:cNvCxnSpPr>
          <p:nvPr/>
        </p:nvCxnSpPr>
        <p:spPr>
          <a:xfrm>
            <a:off x="9642473" y="1698988"/>
            <a:ext cx="480829" cy="0"/>
          </a:xfrm>
          <a:prstGeom prst="straightConnector1">
            <a:avLst/>
          </a:prstGeom>
          <a:ln w="63500">
            <a:solidFill>
              <a:srgbClr val="006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856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" y="332113"/>
            <a:ext cx="4813612" cy="1080000"/>
          </a:xfrm>
        </p:spPr>
        <p:txBody>
          <a:bodyPr anchor="ctr">
            <a:normAutofit fontScale="90000"/>
          </a:bodyPr>
          <a:lstStyle/>
          <a:p>
            <a:pPr algn="ctr">
              <a:buSzPct val="65000"/>
            </a:pPr>
            <a:r>
              <a:rPr lang="cs-CZ" sz="60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Úprava profilu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E40CAF4-F557-5A71-CBC9-0A8EE4E13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32" y="1998000"/>
            <a:ext cx="10416336" cy="4860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D2D31FE-F76C-C41B-7E92-2EA11B9424E3}"/>
              </a:ext>
            </a:extLst>
          </p:cNvPr>
          <p:cNvSpPr txBox="1"/>
          <p:nvPr/>
        </p:nvSpPr>
        <p:spPr>
          <a:xfrm>
            <a:off x="2918200" y="2410574"/>
            <a:ext cx="2964014" cy="707886"/>
          </a:xfrm>
          <a:prstGeom prst="rect">
            <a:avLst/>
          </a:prstGeom>
          <a:solidFill>
            <a:srgbClr val="F3F3F8"/>
          </a:solidFill>
          <a:ln w="127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*Zde se dostanu do nastavení mého profilu</a:t>
            </a:r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B691825E-9C34-26F3-E51F-A33B89E62B04}"/>
              </a:ext>
            </a:extLst>
          </p:cNvPr>
          <p:cNvCxnSpPr>
            <a:cxnSpLocks/>
          </p:cNvCxnSpPr>
          <p:nvPr/>
        </p:nvCxnSpPr>
        <p:spPr>
          <a:xfrm>
            <a:off x="6096000" y="2764517"/>
            <a:ext cx="3151583" cy="155742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stenec 19">
            <a:extLst>
              <a:ext uri="{FF2B5EF4-FFF2-40B4-BE49-F238E27FC236}">
                <a16:creationId xmlns:a16="http://schemas.microsoft.com/office/drawing/2014/main" id="{E366B91C-EEC8-6B96-3A07-B2F97631D69B}"/>
              </a:ext>
            </a:extLst>
          </p:cNvPr>
          <p:cNvSpPr/>
          <p:nvPr/>
        </p:nvSpPr>
        <p:spPr>
          <a:xfrm>
            <a:off x="9406931" y="2700000"/>
            <a:ext cx="1336385" cy="477452"/>
          </a:xfrm>
          <a:prstGeom prst="donut">
            <a:avLst>
              <a:gd name="adj" fmla="val 6940"/>
            </a:avLst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55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07A3D1E-045C-3712-BD6C-D65F4B90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05"/>
            <a:ext cx="12192000" cy="6857999"/>
          </a:xfrm>
          <a:prstGeom prst="rect">
            <a:avLst/>
          </a:prstGeom>
        </p:spPr>
      </p:pic>
      <p:sp>
        <p:nvSpPr>
          <p:cNvPr id="16" name="!!Sekce">
            <a:extLst>
              <a:ext uri="{FF2B5EF4-FFF2-40B4-BE49-F238E27FC236}">
                <a16:creationId xmlns:a16="http://schemas.microsoft.com/office/drawing/2014/main" id="{4D4A9EB8-5E45-E10A-0524-AA1933CD99B7}"/>
              </a:ext>
            </a:extLst>
          </p:cNvPr>
          <p:cNvSpPr txBox="1"/>
          <p:nvPr/>
        </p:nvSpPr>
        <p:spPr>
          <a:xfrm>
            <a:off x="3057280" y="229743"/>
            <a:ext cx="24436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Sekce jednotlivých atributů nastavení</a:t>
            </a:r>
          </a:p>
        </p:txBody>
      </p:sp>
      <p:sp>
        <p:nvSpPr>
          <p:cNvPr id="17" name="!!Grafický objekt 13" descr="Tenká šipka zatočená proti směru hodinových ručiček obrys">
            <a:extLst>
              <a:ext uri="{FF2B5EF4-FFF2-40B4-BE49-F238E27FC236}">
                <a16:creationId xmlns:a16="http://schemas.microsoft.com/office/drawing/2014/main" id="{5C7ED757-E448-59A5-288C-8BB91D3A495D}"/>
              </a:ext>
            </a:extLst>
          </p:cNvPr>
          <p:cNvSpPr/>
          <p:nvPr/>
        </p:nvSpPr>
        <p:spPr>
          <a:xfrm rot="7393626" flipH="1">
            <a:off x="5795310" y="289192"/>
            <a:ext cx="456544" cy="1296874"/>
          </a:xfrm>
          <a:custGeom>
            <a:avLst/>
            <a:gdLst>
              <a:gd name="connsiteX0" fmla="*/ 558417 w 725277"/>
              <a:gd name="connsiteY0" fmla="*/ 27226 h 2313087"/>
              <a:gd name="connsiteX1" fmla="*/ 534361 w 725277"/>
              <a:gd name="connsiteY1" fmla="*/ 0 h 2313087"/>
              <a:gd name="connsiteX2" fmla="*/ 24056 w 725277"/>
              <a:gd name="connsiteY2" fmla="*/ 0 h 2313087"/>
              <a:gd name="connsiteX3" fmla="*/ 0 w 725277"/>
              <a:gd name="connsiteY3" fmla="*/ 27226 h 2313087"/>
              <a:gd name="connsiteX4" fmla="*/ 0 w 725277"/>
              <a:gd name="connsiteY4" fmla="*/ 604804 h 2313087"/>
              <a:gd name="connsiteX5" fmla="*/ 24056 w 725277"/>
              <a:gd name="connsiteY5" fmla="*/ 632030 h 2313087"/>
              <a:gd name="connsiteX6" fmla="*/ 48112 w 725277"/>
              <a:gd name="connsiteY6" fmla="*/ 604804 h 2313087"/>
              <a:gd name="connsiteX7" fmla="*/ 48112 w 725277"/>
              <a:gd name="connsiteY7" fmla="*/ 100084 h 2313087"/>
              <a:gd name="connsiteX8" fmla="*/ 48353 w 725277"/>
              <a:gd name="connsiteY8" fmla="*/ 99811 h 2313087"/>
              <a:gd name="connsiteX9" fmla="*/ 48497 w 725277"/>
              <a:gd name="connsiteY9" fmla="*/ 99866 h 2313087"/>
              <a:gd name="connsiteX10" fmla="*/ 677086 w 725277"/>
              <a:gd name="connsiteY10" fmla="*/ 1470190 h 2313087"/>
              <a:gd name="connsiteX11" fmla="*/ 534601 w 725277"/>
              <a:gd name="connsiteY11" fmla="*/ 2275407 h 2313087"/>
              <a:gd name="connsiteX12" fmla="*/ 547568 w 725277"/>
              <a:gd name="connsiteY12" fmla="*/ 2310991 h 2313087"/>
              <a:gd name="connsiteX13" fmla="*/ 556805 w 725277"/>
              <a:gd name="connsiteY13" fmla="*/ 2313088 h 2313087"/>
              <a:gd name="connsiteX14" fmla="*/ 579009 w 725277"/>
              <a:gd name="connsiteY14" fmla="*/ 2296317 h 2313087"/>
              <a:gd name="connsiteX15" fmla="*/ 725199 w 725277"/>
              <a:gd name="connsiteY15" fmla="*/ 1470680 h 2313087"/>
              <a:gd name="connsiteX16" fmla="*/ 75681 w 725277"/>
              <a:gd name="connsiteY16" fmla="*/ 54915 h 2313087"/>
              <a:gd name="connsiteX17" fmla="*/ 75630 w 725277"/>
              <a:gd name="connsiteY17" fmla="*/ 54535 h 2313087"/>
              <a:gd name="connsiteX18" fmla="*/ 75801 w 725277"/>
              <a:gd name="connsiteY18" fmla="*/ 54425 h 2313087"/>
              <a:gd name="connsiteX19" fmla="*/ 534361 w 725277"/>
              <a:gd name="connsiteY19" fmla="*/ 54425 h 2313087"/>
              <a:gd name="connsiteX20" fmla="*/ 558417 w 725277"/>
              <a:gd name="connsiteY20" fmla="*/ 27226 h 231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277" h="2313087">
                <a:moveTo>
                  <a:pt x="558417" y="27226"/>
                </a:moveTo>
                <a:cubicBezTo>
                  <a:pt x="558417" y="12190"/>
                  <a:pt x="547647" y="0"/>
                  <a:pt x="534361" y="0"/>
                </a:cubicBezTo>
                <a:lnTo>
                  <a:pt x="24056" y="0"/>
                </a:lnTo>
                <a:cubicBezTo>
                  <a:pt x="10770" y="0"/>
                  <a:pt x="0" y="12190"/>
                  <a:pt x="0" y="27226"/>
                </a:cubicBezTo>
                <a:lnTo>
                  <a:pt x="0" y="604804"/>
                </a:lnTo>
                <a:cubicBezTo>
                  <a:pt x="0" y="619841"/>
                  <a:pt x="10770" y="632030"/>
                  <a:pt x="24056" y="632030"/>
                </a:cubicBezTo>
                <a:cubicBezTo>
                  <a:pt x="37342" y="632030"/>
                  <a:pt x="48112" y="619841"/>
                  <a:pt x="48112" y="604804"/>
                </a:cubicBezTo>
                <a:lnTo>
                  <a:pt x="48112" y="100084"/>
                </a:lnTo>
                <a:cubicBezTo>
                  <a:pt x="48112" y="99933"/>
                  <a:pt x="48221" y="99811"/>
                  <a:pt x="48353" y="99811"/>
                </a:cubicBezTo>
                <a:cubicBezTo>
                  <a:pt x="48406" y="99811"/>
                  <a:pt x="48456" y="99831"/>
                  <a:pt x="48497" y="99866"/>
                </a:cubicBezTo>
                <a:cubicBezTo>
                  <a:pt x="573548" y="521437"/>
                  <a:pt x="680454" y="1077016"/>
                  <a:pt x="677086" y="1470190"/>
                </a:cubicBezTo>
                <a:cubicBezTo>
                  <a:pt x="676278" y="1746526"/>
                  <a:pt x="627879" y="2020030"/>
                  <a:pt x="534601" y="2275407"/>
                </a:cubicBezTo>
                <a:cubicBezTo>
                  <a:pt x="529504" y="2289287"/>
                  <a:pt x="535309" y="2305214"/>
                  <a:pt x="547568" y="2310991"/>
                </a:cubicBezTo>
                <a:cubicBezTo>
                  <a:pt x="550490" y="2312385"/>
                  <a:pt x="553632" y="2313096"/>
                  <a:pt x="556805" y="2313088"/>
                </a:cubicBezTo>
                <a:cubicBezTo>
                  <a:pt x="566519" y="2313085"/>
                  <a:pt x="575278" y="2306469"/>
                  <a:pt x="579009" y="2296317"/>
                </a:cubicBezTo>
                <a:cubicBezTo>
                  <a:pt x="674686" y="2034473"/>
                  <a:pt x="724340" y="1754029"/>
                  <a:pt x="725199" y="1470680"/>
                </a:cubicBezTo>
                <a:cubicBezTo>
                  <a:pt x="728687" y="1064329"/>
                  <a:pt x="618269" y="490154"/>
                  <a:pt x="75681" y="54915"/>
                </a:cubicBezTo>
                <a:cubicBezTo>
                  <a:pt x="75575" y="54826"/>
                  <a:pt x="75551" y="54656"/>
                  <a:pt x="75630" y="54535"/>
                </a:cubicBezTo>
                <a:cubicBezTo>
                  <a:pt x="75671" y="54472"/>
                  <a:pt x="75734" y="54433"/>
                  <a:pt x="75801" y="54425"/>
                </a:cubicBezTo>
                <a:lnTo>
                  <a:pt x="534361" y="54425"/>
                </a:lnTo>
                <a:cubicBezTo>
                  <a:pt x="547637" y="54425"/>
                  <a:pt x="558403" y="42252"/>
                  <a:pt x="558417" y="27226"/>
                </a:cubicBezTo>
                <a:close/>
              </a:path>
            </a:pathLst>
          </a:custGeom>
          <a:solidFill>
            <a:srgbClr val="E53A23"/>
          </a:solidFill>
          <a:ln w="24011" cap="flat">
            <a:solidFill>
              <a:srgbClr val="E53A2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8" name="!!Sekce">
            <a:extLst>
              <a:ext uri="{FF2B5EF4-FFF2-40B4-BE49-F238E27FC236}">
                <a16:creationId xmlns:a16="http://schemas.microsoft.com/office/drawing/2014/main" id="{C7C14A62-CA75-FACD-060E-FE59F8824931}"/>
              </a:ext>
            </a:extLst>
          </p:cNvPr>
          <p:cNvSpPr txBox="1"/>
          <p:nvPr/>
        </p:nvSpPr>
        <p:spPr>
          <a:xfrm>
            <a:off x="10024750" y="1434182"/>
            <a:ext cx="202241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cs-CZ" sz="1600" b="1" dirty="0">
                <a:solidFill>
                  <a:srgbClr val="009B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Tmavý/Světlý režim</a:t>
            </a:r>
          </a:p>
        </p:txBody>
      </p:sp>
      <p:sp>
        <p:nvSpPr>
          <p:cNvPr id="19" name="!!Sekce">
            <a:extLst>
              <a:ext uri="{FF2B5EF4-FFF2-40B4-BE49-F238E27FC236}">
                <a16:creationId xmlns:a16="http://schemas.microsoft.com/office/drawing/2014/main" id="{6C1552FC-217D-AB69-71DC-43B03E506C8D}"/>
              </a:ext>
            </a:extLst>
          </p:cNvPr>
          <p:cNvSpPr txBox="1"/>
          <p:nvPr/>
        </p:nvSpPr>
        <p:spPr>
          <a:xfrm>
            <a:off x="8758041" y="1053748"/>
            <a:ext cx="18655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cs-CZ" sz="1600" b="1" dirty="0">
                <a:solidFill>
                  <a:srgbClr val="009B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Důležité kontakty</a:t>
            </a:r>
          </a:p>
        </p:txBody>
      </p:sp>
      <p:sp>
        <p:nvSpPr>
          <p:cNvPr id="21" name="!!Sekce">
            <a:extLst>
              <a:ext uri="{FF2B5EF4-FFF2-40B4-BE49-F238E27FC236}">
                <a16:creationId xmlns:a16="http://schemas.microsoft.com/office/drawing/2014/main" id="{A26CCA4F-4AF2-8350-D0E9-213698076C4A}"/>
              </a:ext>
            </a:extLst>
          </p:cNvPr>
          <p:cNvSpPr txBox="1"/>
          <p:nvPr/>
        </p:nvSpPr>
        <p:spPr>
          <a:xfrm>
            <a:off x="6544086" y="141275"/>
            <a:ext cx="8802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cs-CZ" sz="1600" b="1" dirty="0">
                <a:solidFill>
                  <a:srgbClr val="009B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Zprávy</a:t>
            </a:r>
          </a:p>
        </p:txBody>
      </p:sp>
      <p:sp>
        <p:nvSpPr>
          <p:cNvPr id="22" name="!!Sekce">
            <a:extLst>
              <a:ext uri="{FF2B5EF4-FFF2-40B4-BE49-F238E27FC236}">
                <a16:creationId xmlns:a16="http://schemas.microsoft.com/office/drawing/2014/main" id="{3BEE87D0-9F87-A279-4D8E-6183901CA1F7}"/>
              </a:ext>
            </a:extLst>
          </p:cNvPr>
          <p:cNvSpPr txBox="1"/>
          <p:nvPr/>
        </p:nvSpPr>
        <p:spPr>
          <a:xfrm>
            <a:off x="7424359" y="1363796"/>
            <a:ext cx="133501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cs-CZ" sz="1600" b="1" dirty="0">
                <a:solidFill>
                  <a:srgbClr val="009B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Upozornění</a:t>
            </a:r>
          </a:p>
        </p:txBody>
      </p:sp>
      <p:sp>
        <p:nvSpPr>
          <p:cNvPr id="24" name="!!Grafický objekt 13" descr="Tenká šipka zatočená proti směru hodinových ručiček obrys">
            <a:extLst>
              <a:ext uri="{FF2B5EF4-FFF2-40B4-BE49-F238E27FC236}">
                <a16:creationId xmlns:a16="http://schemas.microsoft.com/office/drawing/2014/main" id="{9093DBEC-A3A0-CCA4-2D3A-846CE044A6AD}"/>
              </a:ext>
            </a:extLst>
          </p:cNvPr>
          <p:cNvSpPr/>
          <p:nvPr/>
        </p:nvSpPr>
        <p:spPr>
          <a:xfrm rot="18914419">
            <a:off x="10734076" y="-95623"/>
            <a:ext cx="557068" cy="1675455"/>
          </a:xfrm>
          <a:custGeom>
            <a:avLst/>
            <a:gdLst>
              <a:gd name="connsiteX0" fmla="*/ 558417 w 725277"/>
              <a:gd name="connsiteY0" fmla="*/ 27226 h 2313087"/>
              <a:gd name="connsiteX1" fmla="*/ 534361 w 725277"/>
              <a:gd name="connsiteY1" fmla="*/ 0 h 2313087"/>
              <a:gd name="connsiteX2" fmla="*/ 24056 w 725277"/>
              <a:gd name="connsiteY2" fmla="*/ 0 h 2313087"/>
              <a:gd name="connsiteX3" fmla="*/ 0 w 725277"/>
              <a:gd name="connsiteY3" fmla="*/ 27226 h 2313087"/>
              <a:gd name="connsiteX4" fmla="*/ 0 w 725277"/>
              <a:gd name="connsiteY4" fmla="*/ 604804 h 2313087"/>
              <a:gd name="connsiteX5" fmla="*/ 24056 w 725277"/>
              <a:gd name="connsiteY5" fmla="*/ 632030 h 2313087"/>
              <a:gd name="connsiteX6" fmla="*/ 48112 w 725277"/>
              <a:gd name="connsiteY6" fmla="*/ 604804 h 2313087"/>
              <a:gd name="connsiteX7" fmla="*/ 48112 w 725277"/>
              <a:gd name="connsiteY7" fmla="*/ 100084 h 2313087"/>
              <a:gd name="connsiteX8" fmla="*/ 48353 w 725277"/>
              <a:gd name="connsiteY8" fmla="*/ 99811 h 2313087"/>
              <a:gd name="connsiteX9" fmla="*/ 48497 w 725277"/>
              <a:gd name="connsiteY9" fmla="*/ 99866 h 2313087"/>
              <a:gd name="connsiteX10" fmla="*/ 677086 w 725277"/>
              <a:gd name="connsiteY10" fmla="*/ 1470190 h 2313087"/>
              <a:gd name="connsiteX11" fmla="*/ 534601 w 725277"/>
              <a:gd name="connsiteY11" fmla="*/ 2275407 h 2313087"/>
              <a:gd name="connsiteX12" fmla="*/ 547568 w 725277"/>
              <a:gd name="connsiteY12" fmla="*/ 2310991 h 2313087"/>
              <a:gd name="connsiteX13" fmla="*/ 556805 w 725277"/>
              <a:gd name="connsiteY13" fmla="*/ 2313088 h 2313087"/>
              <a:gd name="connsiteX14" fmla="*/ 579009 w 725277"/>
              <a:gd name="connsiteY14" fmla="*/ 2296317 h 2313087"/>
              <a:gd name="connsiteX15" fmla="*/ 725199 w 725277"/>
              <a:gd name="connsiteY15" fmla="*/ 1470680 h 2313087"/>
              <a:gd name="connsiteX16" fmla="*/ 75681 w 725277"/>
              <a:gd name="connsiteY16" fmla="*/ 54915 h 2313087"/>
              <a:gd name="connsiteX17" fmla="*/ 75630 w 725277"/>
              <a:gd name="connsiteY17" fmla="*/ 54535 h 2313087"/>
              <a:gd name="connsiteX18" fmla="*/ 75801 w 725277"/>
              <a:gd name="connsiteY18" fmla="*/ 54425 h 2313087"/>
              <a:gd name="connsiteX19" fmla="*/ 534361 w 725277"/>
              <a:gd name="connsiteY19" fmla="*/ 54425 h 2313087"/>
              <a:gd name="connsiteX20" fmla="*/ 558417 w 725277"/>
              <a:gd name="connsiteY20" fmla="*/ 27226 h 231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277" h="2313087">
                <a:moveTo>
                  <a:pt x="558417" y="27226"/>
                </a:moveTo>
                <a:cubicBezTo>
                  <a:pt x="558417" y="12190"/>
                  <a:pt x="547647" y="0"/>
                  <a:pt x="534361" y="0"/>
                </a:cubicBezTo>
                <a:lnTo>
                  <a:pt x="24056" y="0"/>
                </a:lnTo>
                <a:cubicBezTo>
                  <a:pt x="10770" y="0"/>
                  <a:pt x="0" y="12190"/>
                  <a:pt x="0" y="27226"/>
                </a:cubicBezTo>
                <a:lnTo>
                  <a:pt x="0" y="604804"/>
                </a:lnTo>
                <a:cubicBezTo>
                  <a:pt x="0" y="619841"/>
                  <a:pt x="10770" y="632030"/>
                  <a:pt x="24056" y="632030"/>
                </a:cubicBezTo>
                <a:cubicBezTo>
                  <a:pt x="37342" y="632030"/>
                  <a:pt x="48112" y="619841"/>
                  <a:pt x="48112" y="604804"/>
                </a:cubicBezTo>
                <a:lnTo>
                  <a:pt x="48112" y="100084"/>
                </a:lnTo>
                <a:cubicBezTo>
                  <a:pt x="48112" y="99933"/>
                  <a:pt x="48221" y="99811"/>
                  <a:pt x="48353" y="99811"/>
                </a:cubicBezTo>
                <a:cubicBezTo>
                  <a:pt x="48406" y="99811"/>
                  <a:pt x="48456" y="99831"/>
                  <a:pt x="48497" y="99866"/>
                </a:cubicBezTo>
                <a:cubicBezTo>
                  <a:pt x="573548" y="521437"/>
                  <a:pt x="680454" y="1077016"/>
                  <a:pt x="677086" y="1470190"/>
                </a:cubicBezTo>
                <a:cubicBezTo>
                  <a:pt x="676278" y="1746526"/>
                  <a:pt x="627879" y="2020030"/>
                  <a:pt x="534601" y="2275407"/>
                </a:cubicBezTo>
                <a:cubicBezTo>
                  <a:pt x="529504" y="2289287"/>
                  <a:pt x="535309" y="2305214"/>
                  <a:pt x="547568" y="2310991"/>
                </a:cubicBezTo>
                <a:cubicBezTo>
                  <a:pt x="550490" y="2312385"/>
                  <a:pt x="553632" y="2313096"/>
                  <a:pt x="556805" y="2313088"/>
                </a:cubicBezTo>
                <a:cubicBezTo>
                  <a:pt x="566519" y="2313085"/>
                  <a:pt x="575278" y="2306469"/>
                  <a:pt x="579009" y="2296317"/>
                </a:cubicBezTo>
                <a:cubicBezTo>
                  <a:pt x="674686" y="2034473"/>
                  <a:pt x="724340" y="1754029"/>
                  <a:pt x="725199" y="1470680"/>
                </a:cubicBezTo>
                <a:cubicBezTo>
                  <a:pt x="728687" y="1064329"/>
                  <a:pt x="618269" y="490154"/>
                  <a:pt x="75681" y="54915"/>
                </a:cubicBezTo>
                <a:cubicBezTo>
                  <a:pt x="75575" y="54826"/>
                  <a:pt x="75551" y="54656"/>
                  <a:pt x="75630" y="54535"/>
                </a:cubicBezTo>
                <a:cubicBezTo>
                  <a:pt x="75671" y="54472"/>
                  <a:pt x="75734" y="54433"/>
                  <a:pt x="75801" y="54425"/>
                </a:cubicBezTo>
                <a:lnTo>
                  <a:pt x="534361" y="54425"/>
                </a:lnTo>
                <a:cubicBezTo>
                  <a:pt x="547637" y="54425"/>
                  <a:pt x="558403" y="42252"/>
                  <a:pt x="558417" y="27226"/>
                </a:cubicBezTo>
                <a:close/>
              </a:path>
            </a:pathLst>
          </a:custGeom>
          <a:solidFill>
            <a:srgbClr val="009B00"/>
          </a:solidFill>
          <a:ln w="24011" cap="flat">
            <a:solidFill>
              <a:srgbClr val="009B00"/>
            </a:solidFill>
            <a:prstDash val="solid"/>
            <a:miter/>
          </a:ln>
        </p:spPr>
        <p:txBody>
          <a:bodyPr rtlCol="0" anchor="ctr"/>
          <a:lstStyle/>
          <a:p>
            <a:endParaRPr lang="cs-CZ">
              <a:solidFill>
                <a:srgbClr val="009B00"/>
              </a:solidFill>
            </a:endParaRPr>
          </a:p>
        </p:txBody>
      </p:sp>
      <p:pic>
        <p:nvPicPr>
          <p:cNvPr id="8" name="Grafický objekt 7" descr="Šipka doprava se souvislou výplní">
            <a:extLst>
              <a:ext uri="{FF2B5EF4-FFF2-40B4-BE49-F238E27FC236}">
                <a16:creationId xmlns:a16="http://schemas.microsoft.com/office/drawing/2014/main" id="{579D4D2C-4149-0DDB-FDC3-A89590A3A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0349" y="-84932"/>
            <a:ext cx="880272" cy="790968"/>
          </a:xfrm>
          <a:prstGeom prst="rect">
            <a:avLst/>
          </a:prstGeom>
        </p:spPr>
      </p:pic>
      <p:pic>
        <p:nvPicPr>
          <p:cNvPr id="25" name="Grafický objekt 24" descr="Šipka doprava se souvislou výplní">
            <a:extLst>
              <a:ext uri="{FF2B5EF4-FFF2-40B4-BE49-F238E27FC236}">
                <a16:creationId xmlns:a16="http://schemas.microsoft.com/office/drawing/2014/main" id="{E6E3064C-1D4C-188E-D333-E857B7589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410242">
            <a:off x="7907962" y="387701"/>
            <a:ext cx="1007986" cy="905725"/>
          </a:xfrm>
          <a:prstGeom prst="rect">
            <a:avLst/>
          </a:prstGeom>
        </p:spPr>
      </p:pic>
      <p:pic>
        <p:nvPicPr>
          <p:cNvPr id="27" name="Grafický objekt 26" descr="Šipka doprava se souvislou výplní">
            <a:extLst>
              <a:ext uri="{FF2B5EF4-FFF2-40B4-BE49-F238E27FC236}">
                <a16:creationId xmlns:a16="http://schemas.microsoft.com/office/drawing/2014/main" id="{2DAF8D90-DE4E-FF33-8007-753D213C4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2004">
            <a:off x="9024534" y="392707"/>
            <a:ext cx="804075" cy="7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7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ruh3">
            <a:extLst>
              <a:ext uri="{FF2B5EF4-FFF2-40B4-BE49-F238E27FC236}">
                <a16:creationId xmlns:a16="http://schemas.microsoft.com/office/drawing/2014/main" id="{15A8AAB3-3AA6-3FA1-14F8-ACB9E572A8A5}"/>
              </a:ext>
            </a:extLst>
          </p:cNvPr>
          <p:cNvSpPr/>
          <p:nvPr/>
        </p:nvSpPr>
        <p:spPr>
          <a:xfrm>
            <a:off x="822945" y="-1142741"/>
            <a:ext cx="4344843" cy="406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93" y="353967"/>
            <a:ext cx="3146891" cy="1557711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4" name="Kruh1">
            <a:extLst>
              <a:ext uri="{FF2B5EF4-FFF2-40B4-BE49-F238E27FC236}">
                <a16:creationId xmlns:a16="http://schemas.microsoft.com/office/drawing/2014/main" id="{8F90CA73-15D5-A9E9-80A9-5C54A370B67C}"/>
              </a:ext>
            </a:extLst>
          </p:cNvPr>
          <p:cNvSpPr>
            <a:spLocks/>
          </p:cNvSpPr>
          <p:nvPr/>
        </p:nvSpPr>
        <p:spPr>
          <a:xfrm>
            <a:off x="-955393" y="3326236"/>
            <a:ext cx="4941191" cy="48334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Kruh2">
            <a:extLst>
              <a:ext uri="{FF2B5EF4-FFF2-40B4-BE49-F238E27FC236}">
                <a16:creationId xmlns:a16="http://schemas.microsoft.com/office/drawing/2014/main" id="{9575B368-F7AB-04A7-FC04-EE598719966A}"/>
              </a:ext>
            </a:extLst>
          </p:cNvPr>
          <p:cNvSpPr/>
          <p:nvPr/>
        </p:nvSpPr>
        <p:spPr>
          <a:xfrm>
            <a:off x="8898461" y="-765685"/>
            <a:ext cx="4941191" cy="48334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Kruh4">
            <a:extLst>
              <a:ext uri="{FF2B5EF4-FFF2-40B4-BE49-F238E27FC236}">
                <a16:creationId xmlns:a16="http://schemas.microsoft.com/office/drawing/2014/main" id="{C005EBFF-CCF8-D7F7-4D4C-B5A56586E291}"/>
              </a:ext>
            </a:extLst>
          </p:cNvPr>
          <p:cNvSpPr/>
          <p:nvPr/>
        </p:nvSpPr>
        <p:spPr>
          <a:xfrm>
            <a:off x="5540580" y="1132823"/>
            <a:ext cx="3296963" cy="29349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102" y="4416192"/>
            <a:ext cx="7289487" cy="2033451"/>
          </a:xfrm>
        </p:spPr>
        <p:txBody>
          <a:bodyPr>
            <a:noAutofit/>
          </a:bodyPr>
          <a:lstStyle/>
          <a:p>
            <a:r>
              <a:rPr lang="cs-CZ" sz="5400" b="1" u="sng" dirty="0">
                <a:solidFill>
                  <a:srgbClr val="E53A24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Základní informace ohledně </a:t>
            </a:r>
            <a:r>
              <a:rPr lang="cs-CZ" sz="5400" b="1" u="sng" dirty="0" err="1">
                <a:solidFill>
                  <a:srgbClr val="E53A24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KISu</a:t>
            </a:r>
            <a:r>
              <a:rPr lang="cs-CZ" sz="5400" b="1" u="sng" dirty="0">
                <a:solidFill>
                  <a:srgbClr val="E53A24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pro HKNJ</a:t>
            </a:r>
          </a:p>
        </p:txBody>
      </p:sp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48" y="2057505"/>
            <a:ext cx="2621027" cy="10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9" y="4067802"/>
            <a:ext cx="2488039" cy="2369857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985" y="408357"/>
            <a:ext cx="2518129" cy="2354451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118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457A5488-428E-E44A-3AF6-8B42046A369A}"/>
              </a:ext>
            </a:extLst>
          </p:cNvPr>
          <p:cNvSpPr txBox="1"/>
          <p:nvPr/>
        </p:nvSpPr>
        <p:spPr>
          <a:xfrm>
            <a:off x="214101" y="335845"/>
            <a:ext cx="6647850" cy="618630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571500" indent="-571500">
              <a:buSzPct val="100000"/>
              <a:buFont typeface=".Apple Color Emoji UI"/>
              <a:buChar char="👉🏼"/>
            </a:pP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	</a:t>
            </a: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Registrace</a:t>
            </a: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	</a:t>
            </a: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Přihlášení</a:t>
            </a: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	</a:t>
            </a: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Ztráta/obnova hesla</a:t>
            </a: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	</a:t>
            </a: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Hlavní stránka</a:t>
            </a: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	</a:t>
            </a: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Úprava profilu </a:t>
            </a: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</p:txBody>
      </p:sp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8045240-2432-705B-B5B9-D782EB4EE655}"/>
              </a:ext>
            </a:extLst>
          </p:cNvPr>
          <p:cNvSpPr txBox="1"/>
          <p:nvPr/>
        </p:nvSpPr>
        <p:spPr>
          <a:xfrm>
            <a:off x="8072258" y="5536278"/>
            <a:ext cx="4040625" cy="1200329"/>
          </a:xfrm>
          <a:prstGeom prst="rect">
            <a:avLst/>
          </a:prstGeom>
          <a:noFill/>
          <a:ln w="31750">
            <a:solidFill>
              <a:schemeClr val="bg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Pokud se kdekoliv v prezentaci objeví symbol </a:t>
            </a:r>
            <a:r>
              <a:rPr lang="cs-CZ" u="sng" dirty="0">
                <a:solidFill>
                  <a:srgbClr val="E53A23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hvězdičky</a:t>
            </a:r>
            <a:r>
              <a:rPr lang="cs-CZ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( </a:t>
            </a:r>
            <a:r>
              <a:rPr lang="cs-CZ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 </a:t>
            </a:r>
            <a:r>
              <a:rPr lang="cs-CZ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), znamená to, že je pod prezentací k dané problematice přidána také poznámka pod čarou</a:t>
            </a:r>
          </a:p>
        </p:txBody>
      </p:sp>
      <p:pic>
        <p:nvPicPr>
          <p:cNvPr id="13" name="Grafický objekt 12" descr="Žárovka a ozubené kolečko obrys">
            <a:extLst>
              <a:ext uri="{FF2B5EF4-FFF2-40B4-BE49-F238E27FC236}">
                <a16:creationId xmlns:a16="http://schemas.microsoft.com/office/drawing/2014/main" id="{710230F1-75B0-C0D5-DEC4-7C9C43EC85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09018" y="3179971"/>
            <a:ext cx="817341" cy="81734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851D3F8E-866E-4901-ED02-B82FF881018F}"/>
              </a:ext>
            </a:extLst>
          </p:cNvPr>
          <p:cNvSpPr txBox="1"/>
          <p:nvPr/>
        </p:nvSpPr>
        <p:spPr>
          <a:xfrm>
            <a:off x="8943997" y="4151323"/>
            <a:ext cx="25473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Kliknutím na příslušnou kapitolu v režimu prezentace přeskočíte přímo na daný list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953BC14-C7EF-7EE7-B06F-6AB8A1E3CC51}"/>
              </a:ext>
            </a:extLst>
          </p:cNvPr>
          <p:cNvSpPr txBox="1"/>
          <p:nvPr/>
        </p:nvSpPr>
        <p:spPr>
          <a:xfrm>
            <a:off x="7444090" y="1824687"/>
            <a:ext cx="398738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cs-CZ" sz="8000" b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OBSAH</a:t>
            </a: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FFBA21A5-1661-F57C-64FF-A48B0BA5DCD9}"/>
              </a:ext>
            </a:extLst>
          </p:cNvPr>
          <p:cNvCxnSpPr>
            <a:cxnSpLocks/>
          </p:cNvCxnSpPr>
          <p:nvPr/>
        </p:nvCxnSpPr>
        <p:spPr>
          <a:xfrm flipH="1" flipV="1">
            <a:off x="7138081" y="4151323"/>
            <a:ext cx="1591582" cy="323126"/>
          </a:xfrm>
          <a:prstGeom prst="straightConnector1">
            <a:avLst/>
          </a:prstGeom>
          <a:ln w="139700">
            <a:solidFill>
              <a:srgbClr val="FFF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080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5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5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1" dur="5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!!Registrace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" y="332113"/>
            <a:ext cx="4813612" cy="1080000"/>
          </a:xfrm>
        </p:spPr>
        <p:txBody>
          <a:bodyPr anchor="ctr">
            <a:normAutofit/>
          </a:bodyPr>
          <a:lstStyle/>
          <a:p>
            <a:pPr algn="ctr">
              <a:buSzPct val="65000"/>
            </a:pPr>
            <a:r>
              <a:rPr lang="cs-CZ" sz="60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Registrace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6DD3607-4429-CD30-7AD8-90C118EC3E09}"/>
              </a:ext>
            </a:extLst>
          </p:cNvPr>
          <p:cNvSpPr txBox="1"/>
          <p:nvPr/>
        </p:nvSpPr>
        <p:spPr>
          <a:xfrm>
            <a:off x="299804" y="2287426"/>
            <a:ext cx="11750963" cy="3816429"/>
          </a:xfrm>
          <a:prstGeom prst="rect">
            <a:avLst/>
          </a:prstGeom>
          <a:solidFill>
            <a:srgbClr val="002369"/>
          </a:solidFill>
        </p:spPr>
        <p:txBody>
          <a:bodyPr wrap="square" rtlCol="0" anchor="ctr">
            <a:spAutoFit/>
          </a:bodyPr>
          <a:lstStyle/>
          <a:p>
            <a:pPr marL="342900" indent="-342900">
              <a:buSzPct val="120000"/>
              <a:buFont typeface=".Apple Color Emoji UI"/>
              <a:buChar char="🏒"/>
            </a:pP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Registraci provádí </a:t>
            </a:r>
            <a:r>
              <a:rPr lang="cs-CZ" sz="2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vždy trenér nebo vedoucí mužstva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.</a:t>
            </a: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*Na základě e-mailu, který byl trenérovi nebo vedoucímu mužstva předán na něj po registraci přijdou přihlašovací údaje.</a:t>
            </a: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Je možné, že e-mail s přihlašovacími údaji spadl do </a:t>
            </a:r>
            <a:r>
              <a:rPr lang="cs-CZ" sz="2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Spamu, </a:t>
            </a:r>
            <a:r>
              <a:rPr lang="cs-CZ" sz="2200" dirty="0" err="1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Newsletters</a:t>
            </a:r>
            <a:r>
              <a:rPr lang="cs-CZ" sz="2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nebo do nevyžádané pošty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, je proto nutné kontrolovat i tyto složky.</a:t>
            </a:r>
          </a:p>
        </p:txBody>
      </p:sp>
    </p:spTree>
    <p:extLst>
      <p:ext uri="{BB962C8B-B14F-4D97-AF65-F5344CB8AC3E}">
        <p14:creationId xmlns:p14="http://schemas.microsoft.com/office/powerpoint/2010/main" val="2125846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 noChangeAspect="1"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!!Přihlášení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0000"/>
            <a:ext cx="4813612" cy="1080000"/>
          </a:xfrm>
        </p:spPr>
        <p:txBody>
          <a:bodyPr anchor="ctr">
            <a:normAutofit/>
          </a:bodyPr>
          <a:lstStyle/>
          <a:p>
            <a:pPr algn="ctr">
              <a:buSzPct val="65000"/>
            </a:pPr>
            <a:r>
              <a:rPr lang="cs-CZ" sz="60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Přihlášení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6" name="!!KIS_obnova hesla">
            <a:extLst>
              <a:ext uri="{FF2B5EF4-FFF2-40B4-BE49-F238E27FC236}">
                <a16:creationId xmlns:a16="http://schemas.microsoft.com/office/drawing/2014/main" id="{73BB5757-CF7E-5E4F-0376-A6219E6C4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91" y="1195001"/>
            <a:ext cx="3210203" cy="553721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6DD3607-4429-CD30-7AD8-90C118EC3E09}"/>
              </a:ext>
            </a:extLst>
          </p:cNvPr>
          <p:cNvSpPr txBox="1"/>
          <p:nvPr/>
        </p:nvSpPr>
        <p:spPr>
          <a:xfrm>
            <a:off x="5067300" y="2197100"/>
            <a:ext cx="6983467" cy="769441"/>
          </a:xfrm>
          <a:prstGeom prst="rect">
            <a:avLst/>
          </a:prstGeom>
          <a:solidFill>
            <a:srgbClr val="002369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Jakmile se dostanete na stránky </a:t>
            </a:r>
            <a:r>
              <a:rPr lang="cs-CZ" sz="2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KIS</a:t>
            </a:r>
            <a:r>
              <a:rPr lang="cs-CZ" sz="2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(</a:t>
            </a:r>
            <a:r>
              <a:rPr lang="cs-CZ" sz="2200" dirty="0" err="1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clen.hknj.cz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), tak se vám objeví tato tabulka.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142A7F9-DFA3-E746-587A-CB02B027FB29}"/>
              </a:ext>
            </a:extLst>
          </p:cNvPr>
          <p:cNvSpPr txBox="1"/>
          <p:nvPr/>
        </p:nvSpPr>
        <p:spPr>
          <a:xfrm>
            <a:off x="5067300" y="3963609"/>
            <a:ext cx="6983467" cy="430887"/>
          </a:xfrm>
          <a:prstGeom prst="rect">
            <a:avLst/>
          </a:prstGeom>
          <a:solidFill>
            <a:srgbClr val="002369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*Uživatelské jméno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je vždy ve formátu “</a:t>
            </a:r>
            <a:r>
              <a:rPr lang="cs-CZ" sz="2200" i="1" u="sng" dirty="0" err="1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jmeno.prijmeni</a:t>
            </a:r>
            <a:r>
              <a:rPr lang="cs-CZ" sz="2200" i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“ 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EC3B474-FC38-3A38-96E3-EA4DA93D6D36}"/>
              </a:ext>
            </a:extLst>
          </p:cNvPr>
          <p:cNvSpPr txBox="1"/>
          <p:nvPr/>
        </p:nvSpPr>
        <p:spPr>
          <a:xfrm>
            <a:off x="5067300" y="5318041"/>
            <a:ext cx="6983467" cy="769441"/>
          </a:xfrm>
          <a:prstGeom prst="rect">
            <a:avLst/>
          </a:prstGeom>
          <a:solidFill>
            <a:srgbClr val="002369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**Heslo 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se zadává vlastní zvolené nebo z mailu po první registraci. 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7D308E7-FB6C-C00D-6DB7-03AA549594E7}"/>
              </a:ext>
            </a:extLst>
          </p:cNvPr>
          <p:cNvSpPr txBox="1"/>
          <p:nvPr/>
        </p:nvSpPr>
        <p:spPr>
          <a:xfrm>
            <a:off x="3707494" y="2332176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980DF44-32C7-D386-7874-99BEB1CEDC56}"/>
              </a:ext>
            </a:extLst>
          </p:cNvPr>
          <p:cNvSpPr txBox="1"/>
          <p:nvPr/>
        </p:nvSpPr>
        <p:spPr>
          <a:xfrm>
            <a:off x="3707494" y="3978049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3F87032-09B2-8DA8-16CB-D297A271E31A}"/>
              </a:ext>
            </a:extLst>
          </p:cNvPr>
          <p:cNvSpPr txBox="1"/>
          <p:nvPr/>
        </p:nvSpPr>
        <p:spPr>
          <a:xfrm>
            <a:off x="3737250" y="5404166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31" name="!!Grafický objekt 29" descr="Šipka dolů obrys">
            <a:extLst>
              <a:ext uri="{FF2B5EF4-FFF2-40B4-BE49-F238E27FC236}">
                <a16:creationId xmlns:a16="http://schemas.microsoft.com/office/drawing/2014/main" id="{9F460D10-C0C5-7564-5F4E-C94B213C35B4}"/>
              </a:ext>
            </a:extLst>
          </p:cNvPr>
          <p:cNvSpPr/>
          <p:nvPr/>
        </p:nvSpPr>
        <p:spPr>
          <a:xfrm rot="6363800">
            <a:off x="4120118" y="3765779"/>
            <a:ext cx="802613" cy="2406792"/>
          </a:xfrm>
          <a:custGeom>
            <a:avLst/>
            <a:gdLst>
              <a:gd name="connsiteX0" fmla="*/ 400998 w 802613"/>
              <a:gd name="connsiteY0" fmla="*/ 0 h 2106850"/>
              <a:gd name="connsiteX1" fmla="*/ 375916 w 802613"/>
              <a:gd name="connsiteY1" fmla="*/ 25082 h 2106850"/>
              <a:gd name="connsiteX2" fmla="*/ 375916 w 802613"/>
              <a:gd name="connsiteY2" fmla="*/ 2020625 h 2106850"/>
              <a:gd name="connsiteX3" fmla="*/ 375663 w 802613"/>
              <a:gd name="connsiteY3" fmla="*/ 2020873 h 2106850"/>
              <a:gd name="connsiteX4" fmla="*/ 375490 w 802613"/>
              <a:gd name="connsiteY4" fmla="*/ 2020801 h 2106850"/>
              <a:gd name="connsiteX5" fmla="*/ 42506 w 802613"/>
              <a:gd name="connsiteY5" fmla="*/ 1687817 h 2106850"/>
              <a:gd name="connsiteX6" fmla="*/ 7041 w 802613"/>
              <a:gd name="connsiteY6" fmla="*/ 1688434 h 2106850"/>
              <a:gd name="connsiteX7" fmla="*/ 7041 w 802613"/>
              <a:gd name="connsiteY7" fmla="*/ 1723283 h 2106850"/>
              <a:gd name="connsiteX8" fmla="*/ 383265 w 802613"/>
              <a:gd name="connsiteY8" fmla="*/ 2099507 h 2106850"/>
              <a:gd name="connsiteX9" fmla="*/ 418731 w 802613"/>
              <a:gd name="connsiteY9" fmla="*/ 2099507 h 2106850"/>
              <a:gd name="connsiteX10" fmla="*/ 794955 w 802613"/>
              <a:gd name="connsiteY10" fmla="*/ 1723283 h 2106850"/>
              <a:gd name="connsiteX11" fmla="*/ 795572 w 802613"/>
              <a:gd name="connsiteY11" fmla="*/ 1687817 h 2106850"/>
              <a:gd name="connsiteX12" fmla="*/ 760107 w 802613"/>
              <a:gd name="connsiteY12" fmla="*/ 1687200 h 2106850"/>
              <a:gd name="connsiteX13" fmla="*/ 759490 w 802613"/>
              <a:gd name="connsiteY13" fmla="*/ 1687817 h 2106850"/>
              <a:gd name="connsiteX14" fmla="*/ 426506 w 802613"/>
              <a:gd name="connsiteY14" fmla="*/ 2020801 h 2106850"/>
              <a:gd name="connsiteX15" fmla="*/ 426152 w 802613"/>
              <a:gd name="connsiteY15" fmla="*/ 2020798 h 2106850"/>
              <a:gd name="connsiteX16" fmla="*/ 426080 w 802613"/>
              <a:gd name="connsiteY16" fmla="*/ 2020625 h 2106850"/>
              <a:gd name="connsiteX17" fmla="*/ 426080 w 802613"/>
              <a:gd name="connsiteY17" fmla="*/ 25082 h 2106850"/>
              <a:gd name="connsiteX18" fmla="*/ 400998 w 802613"/>
              <a:gd name="connsiteY18" fmla="*/ 0 h 210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2613" h="2106850">
                <a:moveTo>
                  <a:pt x="400998" y="0"/>
                </a:moveTo>
                <a:cubicBezTo>
                  <a:pt x="387145" y="0"/>
                  <a:pt x="375916" y="11230"/>
                  <a:pt x="375916" y="25082"/>
                </a:cubicBezTo>
                <a:lnTo>
                  <a:pt x="375916" y="2020625"/>
                </a:lnTo>
                <a:cubicBezTo>
                  <a:pt x="375914" y="2020763"/>
                  <a:pt x="375801" y="2020873"/>
                  <a:pt x="375663" y="2020873"/>
                </a:cubicBezTo>
                <a:cubicBezTo>
                  <a:pt x="375598" y="2020871"/>
                  <a:pt x="375535" y="2020846"/>
                  <a:pt x="375490" y="2020801"/>
                </a:cubicBezTo>
                <a:lnTo>
                  <a:pt x="42506" y="1687817"/>
                </a:lnTo>
                <a:cubicBezTo>
                  <a:pt x="32542" y="1678193"/>
                  <a:pt x="16665" y="1678469"/>
                  <a:pt x="7041" y="1688434"/>
                </a:cubicBezTo>
                <a:cubicBezTo>
                  <a:pt x="-2347" y="1698153"/>
                  <a:pt x="-2347" y="1713564"/>
                  <a:pt x="7041" y="1723283"/>
                </a:cubicBezTo>
                <a:lnTo>
                  <a:pt x="383265" y="2099507"/>
                </a:lnTo>
                <a:cubicBezTo>
                  <a:pt x="393060" y="2109299"/>
                  <a:pt x="408936" y="2109299"/>
                  <a:pt x="418731" y="2099507"/>
                </a:cubicBezTo>
                <a:lnTo>
                  <a:pt x="794955" y="1723283"/>
                </a:lnTo>
                <a:cubicBezTo>
                  <a:pt x="804920" y="1713659"/>
                  <a:pt x="805196" y="1697782"/>
                  <a:pt x="795572" y="1687817"/>
                </a:cubicBezTo>
                <a:cubicBezTo>
                  <a:pt x="785948" y="1677852"/>
                  <a:pt x="770069" y="1677576"/>
                  <a:pt x="760107" y="1687200"/>
                </a:cubicBezTo>
                <a:cubicBezTo>
                  <a:pt x="759896" y="1687403"/>
                  <a:pt x="759690" y="1687609"/>
                  <a:pt x="759490" y="1687817"/>
                </a:cubicBezTo>
                <a:lnTo>
                  <a:pt x="426506" y="2020801"/>
                </a:lnTo>
                <a:cubicBezTo>
                  <a:pt x="426408" y="2020898"/>
                  <a:pt x="426248" y="2020896"/>
                  <a:pt x="426152" y="2020798"/>
                </a:cubicBezTo>
                <a:cubicBezTo>
                  <a:pt x="426107" y="2020751"/>
                  <a:pt x="426080" y="2020690"/>
                  <a:pt x="426080" y="2020625"/>
                </a:cubicBezTo>
                <a:lnTo>
                  <a:pt x="426080" y="25082"/>
                </a:lnTo>
                <a:cubicBezTo>
                  <a:pt x="426080" y="11230"/>
                  <a:pt x="414851" y="0"/>
                  <a:pt x="400998" y="0"/>
                </a:cubicBezTo>
                <a:close/>
              </a:path>
            </a:pathLst>
          </a:custGeom>
          <a:solidFill>
            <a:srgbClr val="E53A23"/>
          </a:solidFill>
          <a:ln w="25003" cap="flat">
            <a:solidFill>
              <a:srgbClr val="E53A2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2" name="!!Grafický objekt 13" descr="Tenká šipka zatočená proti směru hodinových ručiček obrys">
            <a:extLst>
              <a:ext uri="{FF2B5EF4-FFF2-40B4-BE49-F238E27FC236}">
                <a16:creationId xmlns:a16="http://schemas.microsoft.com/office/drawing/2014/main" id="{05B197D2-8E5F-507C-931E-5DE517D450FE}"/>
              </a:ext>
            </a:extLst>
          </p:cNvPr>
          <p:cNvSpPr/>
          <p:nvPr/>
        </p:nvSpPr>
        <p:spPr>
          <a:xfrm rot="17461755">
            <a:off x="4100980" y="2457753"/>
            <a:ext cx="725277" cy="2313087"/>
          </a:xfrm>
          <a:custGeom>
            <a:avLst/>
            <a:gdLst>
              <a:gd name="connsiteX0" fmla="*/ 558417 w 725277"/>
              <a:gd name="connsiteY0" fmla="*/ 27226 h 2313087"/>
              <a:gd name="connsiteX1" fmla="*/ 534361 w 725277"/>
              <a:gd name="connsiteY1" fmla="*/ 0 h 2313087"/>
              <a:gd name="connsiteX2" fmla="*/ 24056 w 725277"/>
              <a:gd name="connsiteY2" fmla="*/ 0 h 2313087"/>
              <a:gd name="connsiteX3" fmla="*/ 0 w 725277"/>
              <a:gd name="connsiteY3" fmla="*/ 27226 h 2313087"/>
              <a:gd name="connsiteX4" fmla="*/ 0 w 725277"/>
              <a:gd name="connsiteY4" fmla="*/ 604804 h 2313087"/>
              <a:gd name="connsiteX5" fmla="*/ 24056 w 725277"/>
              <a:gd name="connsiteY5" fmla="*/ 632030 h 2313087"/>
              <a:gd name="connsiteX6" fmla="*/ 48112 w 725277"/>
              <a:gd name="connsiteY6" fmla="*/ 604804 h 2313087"/>
              <a:gd name="connsiteX7" fmla="*/ 48112 w 725277"/>
              <a:gd name="connsiteY7" fmla="*/ 100084 h 2313087"/>
              <a:gd name="connsiteX8" fmla="*/ 48353 w 725277"/>
              <a:gd name="connsiteY8" fmla="*/ 99811 h 2313087"/>
              <a:gd name="connsiteX9" fmla="*/ 48497 w 725277"/>
              <a:gd name="connsiteY9" fmla="*/ 99866 h 2313087"/>
              <a:gd name="connsiteX10" fmla="*/ 677086 w 725277"/>
              <a:gd name="connsiteY10" fmla="*/ 1470190 h 2313087"/>
              <a:gd name="connsiteX11" fmla="*/ 534601 w 725277"/>
              <a:gd name="connsiteY11" fmla="*/ 2275407 h 2313087"/>
              <a:gd name="connsiteX12" fmla="*/ 547568 w 725277"/>
              <a:gd name="connsiteY12" fmla="*/ 2310991 h 2313087"/>
              <a:gd name="connsiteX13" fmla="*/ 556805 w 725277"/>
              <a:gd name="connsiteY13" fmla="*/ 2313088 h 2313087"/>
              <a:gd name="connsiteX14" fmla="*/ 579009 w 725277"/>
              <a:gd name="connsiteY14" fmla="*/ 2296317 h 2313087"/>
              <a:gd name="connsiteX15" fmla="*/ 725199 w 725277"/>
              <a:gd name="connsiteY15" fmla="*/ 1470680 h 2313087"/>
              <a:gd name="connsiteX16" fmla="*/ 75681 w 725277"/>
              <a:gd name="connsiteY16" fmla="*/ 54915 h 2313087"/>
              <a:gd name="connsiteX17" fmla="*/ 75630 w 725277"/>
              <a:gd name="connsiteY17" fmla="*/ 54535 h 2313087"/>
              <a:gd name="connsiteX18" fmla="*/ 75801 w 725277"/>
              <a:gd name="connsiteY18" fmla="*/ 54425 h 2313087"/>
              <a:gd name="connsiteX19" fmla="*/ 534361 w 725277"/>
              <a:gd name="connsiteY19" fmla="*/ 54425 h 2313087"/>
              <a:gd name="connsiteX20" fmla="*/ 558417 w 725277"/>
              <a:gd name="connsiteY20" fmla="*/ 27226 h 231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277" h="2313087">
                <a:moveTo>
                  <a:pt x="558417" y="27226"/>
                </a:moveTo>
                <a:cubicBezTo>
                  <a:pt x="558417" y="12190"/>
                  <a:pt x="547647" y="0"/>
                  <a:pt x="534361" y="0"/>
                </a:cubicBezTo>
                <a:lnTo>
                  <a:pt x="24056" y="0"/>
                </a:lnTo>
                <a:cubicBezTo>
                  <a:pt x="10770" y="0"/>
                  <a:pt x="0" y="12190"/>
                  <a:pt x="0" y="27226"/>
                </a:cubicBezTo>
                <a:lnTo>
                  <a:pt x="0" y="604804"/>
                </a:lnTo>
                <a:cubicBezTo>
                  <a:pt x="0" y="619841"/>
                  <a:pt x="10770" y="632030"/>
                  <a:pt x="24056" y="632030"/>
                </a:cubicBezTo>
                <a:cubicBezTo>
                  <a:pt x="37342" y="632030"/>
                  <a:pt x="48112" y="619841"/>
                  <a:pt x="48112" y="604804"/>
                </a:cubicBezTo>
                <a:lnTo>
                  <a:pt x="48112" y="100084"/>
                </a:lnTo>
                <a:cubicBezTo>
                  <a:pt x="48112" y="99933"/>
                  <a:pt x="48221" y="99811"/>
                  <a:pt x="48353" y="99811"/>
                </a:cubicBezTo>
                <a:cubicBezTo>
                  <a:pt x="48406" y="99811"/>
                  <a:pt x="48456" y="99831"/>
                  <a:pt x="48497" y="99866"/>
                </a:cubicBezTo>
                <a:cubicBezTo>
                  <a:pt x="573548" y="521437"/>
                  <a:pt x="680454" y="1077016"/>
                  <a:pt x="677086" y="1470190"/>
                </a:cubicBezTo>
                <a:cubicBezTo>
                  <a:pt x="676278" y="1746526"/>
                  <a:pt x="627879" y="2020030"/>
                  <a:pt x="534601" y="2275407"/>
                </a:cubicBezTo>
                <a:cubicBezTo>
                  <a:pt x="529504" y="2289287"/>
                  <a:pt x="535309" y="2305214"/>
                  <a:pt x="547568" y="2310991"/>
                </a:cubicBezTo>
                <a:cubicBezTo>
                  <a:pt x="550490" y="2312385"/>
                  <a:pt x="553632" y="2313096"/>
                  <a:pt x="556805" y="2313088"/>
                </a:cubicBezTo>
                <a:cubicBezTo>
                  <a:pt x="566519" y="2313085"/>
                  <a:pt x="575278" y="2306469"/>
                  <a:pt x="579009" y="2296317"/>
                </a:cubicBezTo>
                <a:cubicBezTo>
                  <a:pt x="674686" y="2034473"/>
                  <a:pt x="724340" y="1754029"/>
                  <a:pt x="725199" y="1470680"/>
                </a:cubicBezTo>
                <a:cubicBezTo>
                  <a:pt x="728687" y="1064329"/>
                  <a:pt x="618269" y="490154"/>
                  <a:pt x="75681" y="54915"/>
                </a:cubicBezTo>
                <a:cubicBezTo>
                  <a:pt x="75575" y="54826"/>
                  <a:pt x="75551" y="54656"/>
                  <a:pt x="75630" y="54535"/>
                </a:cubicBezTo>
                <a:cubicBezTo>
                  <a:pt x="75671" y="54472"/>
                  <a:pt x="75734" y="54433"/>
                  <a:pt x="75801" y="54425"/>
                </a:cubicBezTo>
                <a:lnTo>
                  <a:pt x="534361" y="54425"/>
                </a:lnTo>
                <a:cubicBezTo>
                  <a:pt x="547637" y="54425"/>
                  <a:pt x="558403" y="42252"/>
                  <a:pt x="558417" y="27226"/>
                </a:cubicBezTo>
                <a:close/>
              </a:path>
            </a:pathLst>
          </a:custGeom>
          <a:solidFill>
            <a:srgbClr val="E53A23"/>
          </a:solidFill>
          <a:ln w="24011" cap="flat">
            <a:solidFill>
              <a:srgbClr val="E53A2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59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 noChangeAspect="1"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0000"/>
            <a:ext cx="4813612" cy="1080000"/>
          </a:xfrm>
        </p:spPr>
        <p:txBody>
          <a:bodyPr anchor="ctr">
            <a:noAutofit/>
          </a:bodyPr>
          <a:lstStyle/>
          <a:p>
            <a:pPr algn="ctr">
              <a:buSzPct val="65000"/>
            </a:pPr>
            <a:r>
              <a:rPr lang="cs-CZ" sz="41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Ztráta/obnova hesla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6" name="!!KIS_obnova hesla">
            <a:extLst>
              <a:ext uri="{FF2B5EF4-FFF2-40B4-BE49-F238E27FC236}">
                <a16:creationId xmlns:a16="http://schemas.microsoft.com/office/drawing/2014/main" id="{73BB5757-CF7E-5E4F-0376-A6219E6C4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91" y="1195001"/>
            <a:ext cx="3210203" cy="553721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6DD3607-4429-CD30-7AD8-90C118EC3E09}"/>
              </a:ext>
            </a:extLst>
          </p:cNvPr>
          <p:cNvSpPr txBox="1"/>
          <p:nvPr/>
        </p:nvSpPr>
        <p:spPr>
          <a:xfrm>
            <a:off x="5067300" y="2197100"/>
            <a:ext cx="6983467" cy="769441"/>
          </a:xfrm>
          <a:prstGeom prst="rect">
            <a:avLst/>
          </a:prstGeom>
          <a:solidFill>
            <a:srgbClr val="002369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Pokud neznáte své heslo, můžete si  ho resetovat, kliknutím na tento odkaz.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7D308E7-FB6C-C00D-6DB7-03AA549594E7}"/>
              </a:ext>
            </a:extLst>
          </p:cNvPr>
          <p:cNvSpPr txBox="1"/>
          <p:nvPr/>
        </p:nvSpPr>
        <p:spPr>
          <a:xfrm>
            <a:off x="3707494" y="2332176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31" name="Grafický objekt 29" descr="Šipka dolů obrys">
            <a:extLst>
              <a:ext uri="{FF2B5EF4-FFF2-40B4-BE49-F238E27FC236}">
                <a16:creationId xmlns:a16="http://schemas.microsoft.com/office/drawing/2014/main" id="{9F460D10-C0C5-7564-5F4E-C94B213C35B4}"/>
              </a:ext>
            </a:extLst>
          </p:cNvPr>
          <p:cNvSpPr/>
          <p:nvPr/>
        </p:nvSpPr>
        <p:spPr>
          <a:xfrm rot="2233779">
            <a:off x="3552370" y="2775421"/>
            <a:ext cx="802613" cy="3444836"/>
          </a:xfrm>
          <a:custGeom>
            <a:avLst/>
            <a:gdLst>
              <a:gd name="connsiteX0" fmla="*/ 400998 w 802613"/>
              <a:gd name="connsiteY0" fmla="*/ 0 h 2106850"/>
              <a:gd name="connsiteX1" fmla="*/ 375916 w 802613"/>
              <a:gd name="connsiteY1" fmla="*/ 25082 h 2106850"/>
              <a:gd name="connsiteX2" fmla="*/ 375916 w 802613"/>
              <a:gd name="connsiteY2" fmla="*/ 2020625 h 2106850"/>
              <a:gd name="connsiteX3" fmla="*/ 375663 w 802613"/>
              <a:gd name="connsiteY3" fmla="*/ 2020873 h 2106850"/>
              <a:gd name="connsiteX4" fmla="*/ 375490 w 802613"/>
              <a:gd name="connsiteY4" fmla="*/ 2020801 h 2106850"/>
              <a:gd name="connsiteX5" fmla="*/ 42506 w 802613"/>
              <a:gd name="connsiteY5" fmla="*/ 1687817 h 2106850"/>
              <a:gd name="connsiteX6" fmla="*/ 7041 w 802613"/>
              <a:gd name="connsiteY6" fmla="*/ 1688434 h 2106850"/>
              <a:gd name="connsiteX7" fmla="*/ 7041 w 802613"/>
              <a:gd name="connsiteY7" fmla="*/ 1723283 h 2106850"/>
              <a:gd name="connsiteX8" fmla="*/ 383265 w 802613"/>
              <a:gd name="connsiteY8" fmla="*/ 2099507 h 2106850"/>
              <a:gd name="connsiteX9" fmla="*/ 418731 w 802613"/>
              <a:gd name="connsiteY9" fmla="*/ 2099507 h 2106850"/>
              <a:gd name="connsiteX10" fmla="*/ 794955 w 802613"/>
              <a:gd name="connsiteY10" fmla="*/ 1723283 h 2106850"/>
              <a:gd name="connsiteX11" fmla="*/ 795572 w 802613"/>
              <a:gd name="connsiteY11" fmla="*/ 1687817 h 2106850"/>
              <a:gd name="connsiteX12" fmla="*/ 760107 w 802613"/>
              <a:gd name="connsiteY12" fmla="*/ 1687200 h 2106850"/>
              <a:gd name="connsiteX13" fmla="*/ 759490 w 802613"/>
              <a:gd name="connsiteY13" fmla="*/ 1687817 h 2106850"/>
              <a:gd name="connsiteX14" fmla="*/ 426506 w 802613"/>
              <a:gd name="connsiteY14" fmla="*/ 2020801 h 2106850"/>
              <a:gd name="connsiteX15" fmla="*/ 426152 w 802613"/>
              <a:gd name="connsiteY15" fmla="*/ 2020798 h 2106850"/>
              <a:gd name="connsiteX16" fmla="*/ 426080 w 802613"/>
              <a:gd name="connsiteY16" fmla="*/ 2020625 h 2106850"/>
              <a:gd name="connsiteX17" fmla="*/ 426080 w 802613"/>
              <a:gd name="connsiteY17" fmla="*/ 25082 h 2106850"/>
              <a:gd name="connsiteX18" fmla="*/ 400998 w 802613"/>
              <a:gd name="connsiteY18" fmla="*/ 0 h 210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2613" h="2106850">
                <a:moveTo>
                  <a:pt x="400998" y="0"/>
                </a:moveTo>
                <a:cubicBezTo>
                  <a:pt x="387145" y="0"/>
                  <a:pt x="375916" y="11230"/>
                  <a:pt x="375916" y="25082"/>
                </a:cubicBezTo>
                <a:lnTo>
                  <a:pt x="375916" y="2020625"/>
                </a:lnTo>
                <a:cubicBezTo>
                  <a:pt x="375914" y="2020763"/>
                  <a:pt x="375801" y="2020873"/>
                  <a:pt x="375663" y="2020873"/>
                </a:cubicBezTo>
                <a:cubicBezTo>
                  <a:pt x="375598" y="2020871"/>
                  <a:pt x="375535" y="2020846"/>
                  <a:pt x="375490" y="2020801"/>
                </a:cubicBezTo>
                <a:lnTo>
                  <a:pt x="42506" y="1687817"/>
                </a:lnTo>
                <a:cubicBezTo>
                  <a:pt x="32542" y="1678193"/>
                  <a:pt x="16665" y="1678469"/>
                  <a:pt x="7041" y="1688434"/>
                </a:cubicBezTo>
                <a:cubicBezTo>
                  <a:pt x="-2347" y="1698153"/>
                  <a:pt x="-2347" y="1713564"/>
                  <a:pt x="7041" y="1723283"/>
                </a:cubicBezTo>
                <a:lnTo>
                  <a:pt x="383265" y="2099507"/>
                </a:lnTo>
                <a:cubicBezTo>
                  <a:pt x="393060" y="2109299"/>
                  <a:pt x="408936" y="2109299"/>
                  <a:pt x="418731" y="2099507"/>
                </a:cubicBezTo>
                <a:lnTo>
                  <a:pt x="794955" y="1723283"/>
                </a:lnTo>
                <a:cubicBezTo>
                  <a:pt x="804920" y="1713659"/>
                  <a:pt x="805196" y="1697782"/>
                  <a:pt x="795572" y="1687817"/>
                </a:cubicBezTo>
                <a:cubicBezTo>
                  <a:pt x="785948" y="1677852"/>
                  <a:pt x="770069" y="1677576"/>
                  <a:pt x="760107" y="1687200"/>
                </a:cubicBezTo>
                <a:cubicBezTo>
                  <a:pt x="759896" y="1687403"/>
                  <a:pt x="759690" y="1687609"/>
                  <a:pt x="759490" y="1687817"/>
                </a:cubicBezTo>
                <a:lnTo>
                  <a:pt x="426506" y="2020801"/>
                </a:lnTo>
                <a:cubicBezTo>
                  <a:pt x="426408" y="2020898"/>
                  <a:pt x="426248" y="2020896"/>
                  <a:pt x="426152" y="2020798"/>
                </a:cubicBezTo>
                <a:cubicBezTo>
                  <a:pt x="426107" y="2020751"/>
                  <a:pt x="426080" y="2020690"/>
                  <a:pt x="426080" y="2020625"/>
                </a:cubicBezTo>
                <a:lnTo>
                  <a:pt x="426080" y="25082"/>
                </a:lnTo>
                <a:cubicBezTo>
                  <a:pt x="426080" y="11230"/>
                  <a:pt x="414851" y="0"/>
                  <a:pt x="400998" y="0"/>
                </a:cubicBezTo>
                <a:close/>
              </a:path>
            </a:pathLst>
          </a:custGeom>
          <a:solidFill>
            <a:srgbClr val="E53A23"/>
          </a:solidFill>
          <a:ln w="25003" cap="flat">
            <a:solidFill>
              <a:srgbClr val="E53A2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97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23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KIS_obnova hesla">
            <a:extLst>
              <a:ext uri="{FF2B5EF4-FFF2-40B4-BE49-F238E27FC236}">
                <a16:creationId xmlns:a16="http://schemas.microsoft.com/office/drawing/2014/main" id="{3012724E-C142-0CB9-9D07-009E7EBDE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33" y="1363735"/>
            <a:ext cx="3648419" cy="511769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6DD3607-4429-CD30-7AD8-90C118EC3E09}"/>
              </a:ext>
            </a:extLst>
          </p:cNvPr>
          <p:cNvSpPr txBox="1"/>
          <p:nvPr/>
        </p:nvSpPr>
        <p:spPr>
          <a:xfrm>
            <a:off x="5067300" y="2197100"/>
            <a:ext cx="6983467" cy="769441"/>
          </a:xfrm>
          <a:prstGeom prst="rect">
            <a:avLst/>
          </a:prstGeom>
          <a:solidFill>
            <a:srgbClr val="002369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Pokud neznáte své heslo, můžete si  ho resetovat, kliknutím na tento odkaz.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142A7F9-DFA3-E746-587A-CB02B027FB29}"/>
              </a:ext>
            </a:extLst>
          </p:cNvPr>
          <p:cNvSpPr txBox="1"/>
          <p:nvPr/>
        </p:nvSpPr>
        <p:spPr>
          <a:xfrm>
            <a:off x="5067300" y="3963609"/>
            <a:ext cx="6983467" cy="1446550"/>
          </a:xfrm>
          <a:prstGeom prst="rect">
            <a:avLst/>
          </a:prstGeom>
          <a:solidFill>
            <a:srgbClr val="002369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Objeví se vám tato tabulka, která vyžaduje vaše uživatelské jméno. Jakmile jej zadáte a kliknete na </a:t>
            </a:r>
            <a:r>
              <a:rPr lang="cs-CZ" sz="2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„ODESLAT!“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, tak se nové heslo s instrukcemi pošle do mailu.</a:t>
            </a:r>
            <a:endParaRPr lang="cs-CZ" sz="2200" u="sng" dirty="0">
              <a:solidFill>
                <a:srgbClr val="FF0000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7D308E7-FB6C-C00D-6DB7-03AA549594E7}"/>
              </a:ext>
            </a:extLst>
          </p:cNvPr>
          <p:cNvSpPr txBox="1"/>
          <p:nvPr/>
        </p:nvSpPr>
        <p:spPr>
          <a:xfrm>
            <a:off x="4039971" y="2332178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980DF44-32C7-D386-7874-99BEB1CEDC56}"/>
              </a:ext>
            </a:extLst>
          </p:cNvPr>
          <p:cNvSpPr txBox="1"/>
          <p:nvPr/>
        </p:nvSpPr>
        <p:spPr>
          <a:xfrm>
            <a:off x="4039971" y="4040553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 noChangeAspect="1"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0000"/>
            <a:ext cx="4813612" cy="1080000"/>
          </a:xfrm>
        </p:spPr>
        <p:txBody>
          <a:bodyPr anchor="ctr">
            <a:noAutofit/>
          </a:bodyPr>
          <a:lstStyle/>
          <a:p>
            <a:pPr algn="ctr">
              <a:buSzPct val="65000"/>
            </a:pPr>
            <a:r>
              <a:rPr lang="cs-CZ" sz="41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Ztráta/obnova hesla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22" name="Grafický objekt 13" descr="Tenká šipka zatočená proti směru hodinových ručiček obrys">
            <a:extLst>
              <a:ext uri="{FF2B5EF4-FFF2-40B4-BE49-F238E27FC236}">
                <a16:creationId xmlns:a16="http://schemas.microsoft.com/office/drawing/2014/main" id="{0269E48B-1850-F27C-2F97-6C80B39A85D7}"/>
              </a:ext>
            </a:extLst>
          </p:cNvPr>
          <p:cNvSpPr/>
          <p:nvPr/>
        </p:nvSpPr>
        <p:spPr>
          <a:xfrm rot="17461755">
            <a:off x="3967177" y="2580616"/>
            <a:ext cx="770574" cy="2140428"/>
          </a:xfrm>
          <a:custGeom>
            <a:avLst/>
            <a:gdLst>
              <a:gd name="connsiteX0" fmla="*/ 558417 w 725277"/>
              <a:gd name="connsiteY0" fmla="*/ 27226 h 2313087"/>
              <a:gd name="connsiteX1" fmla="*/ 534361 w 725277"/>
              <a:gd name="connsiteY1" fmla="*/ 0 h 2313087"/>
              <a:gd name="connsiteX2" fmla="*/ 24056 w 725277"/>
              <a:gd name="connsiteY2" fmla="*/ 0 h 2313087"/>
              <a:gd name="connsiteX3" fmla="*/ 0 w 725277"/>
              <a:gd name="connsiteY3" fmla="*/ 27226 h 2313087"/>
              <a:gd name="connsiteX4" fmla="*/ 0 w 725277"/>
              <a:gd name="connsiteY4" fmla="*/ 604804 h 2313087"/>
              <a:gd name="connsiteX5" fmla="*/ 24056 w 725277"/>
              <a:gd name="connsiteY5" fmla="*/ 632030 h 2313087"/>
              <a:gd name="connsiteX6" fmla="*/ 48112 w 725277"/>
              <a:gd name="connsiteY6" fmla="*/ 604804 h 2313087"/>
              <a:gd name="connsiteX7" fmla="*/ 48112 w 725277"/>
              <a:gd name="connsiteY7" fmla="*/ 100084 h 2313087"/>
              <a:gd name="connsiteX8" fmla="*/ 48353 w 725277"/>
              <a:gd name="connsiteY8" fmla="*/ 99811 h 2313087"/>
              <a:gd name="connsiteX9" fmla="*/ 48497 w 725277"/>
              <a:gd name="connsiteY9" fmla="*/ 99866 h 2313087"/>
              <a:gd name="connsiteX10" fmla="*/ 677086 w 725277"/>
              <a:gd name="connsiteY10" fmla="*/ 1470190 h 2313087"/>
              <a:gd name="connsiteX11" fmla="*/ 534601 w 725277"/>
              <a:gd name="connsiteY11" fmla="*/ 2275407 h 2313087"/>
              <a:gd name="connsiteX12" fmla="*/ 547568 w 725277"/>
              <a:gd name="connsiteY12" fmla="*/ 2310991 h 2313087"/>
              <a:gd name="connsiteX13" fmla="*/ 556805 w 725277"/>
              <a:gd name="connsiteY13" fmla="*/ 2313088 h 2313087"/>
              <a:gd name="connsiteX14" fmla="*/ 579009 w 725277"/>
              <a:gd name="connsiteY14" fmla="*/ 2296317 h 2313087"/>
              <a:gd name="connsiteX15" fmla="*/ 725199 w 725277"/>
              <a:gd name="connsiteY15" fmla="*/ 1470680 h 2313087"/>
              <a:gd name="connsiteX16" fmla="*/ 75681 w 725277"/>
              <a:gd name="connsiteY16" fmla="*/ 54915 h 2313087"/>
              <a:gd name="connsiteX17" fmla="*/ 75630 w 725277"/>
              <a:gd name="connsiteY17" fmla="*/ 54535 h 2313087"/>
              <a:gd name="connsiteX18" fmla="*/ 75801 w 725277"/>
              <a:gd name="connsiteY18" fmla="*/ 54425 h 2313087"/>
              <a:gd name="connsiteX19" fmla="*/ 534361 w 725277"/>
              <a:gd name="connsiteY19" fmla="*/ 54425 h 2313087"/>
              <a:gd name="connsiteX20" fmla="*/ 558417 w 725277"/>
              <a:gd name="connsiteY20" fmla="*/ 27226 h 231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277" h="2313087">
                <a:moveTo>
                  <a:pt x="558417" y="27226"/>
                </a:moveTo>
                <a:cubicBezTo>
                  <a:pt x="558417" y="12190"/>
                  <a:pt x="547647" y="0"/>
                  <a:pt x="534361" y="0"/>
                </a:cubicBezTo>
                <a:lnTo>
                  <a:pt x="24056" y="0"/>
                </a:lnTo>
                <a:cubicBezTo>
                  <a:pt x="10770" y="0"/>
                  <a:pt x="0" y="12190"/>
                  <a:pt x="0" y="27226"/>
                </a:cubicBezTo>
                <a:lnTo>
                  <a:pt x="0" y="604804"/>
                </a:lnTo>
                <a:cubicBezTo>
                  <a:pt x="0" y="619841"/>
                  <a:pt x="10770" y="632030"/>
                  <a:pt x="24056" y="632030"/>
                </a:cubicBezTo>
                <a:cubicBezTo>
                  <a:pt x="37342" y="632030"/>
                  <a:pt x="48112" y="619841"/>
                  <a:pt x="48112" y="604804"/>
                </a:cubicBezTo>
                <a:lnTo>
                  <a:pt x="48112" y="100084"/>
                </a:lnTo>
                <a:cubicBezTo>
                  <a:pt x="48112" y="99933"/>
                  <a:pt x="48221" y="99811"/>
                  <a:pt x="48353" y="99811"/>
                </a:cubicBezTo>
                <a:cubicBezTo>
                  <a:pt x="48406" y="99811"/>
                  <a:pt x="48456" y="99831"/>
                  <a:pt x="48497" y="99866"/>
                </a:cubicBezTo>
                <a:cubicBezTo>
                  <a:pt x="573548" y="521437"/>
                  <a:pt x="680454" y="1077016"/>
                  <a:pt x="677086" y="1470190"/>
                </a:cubicBezTo>
                <a:cubicBezTo>
                  <a:pt x="676278" y="1746526"/>
                  <a:pt x="627879" y="2020030"/>
                  <a:pt x="534601" y="2275407"/>
                </a:cubicBezTo>
                <a:cubicBezTo>
                  <a:pt x="529504" y="2289287"/>
                  <a:pt x="535309" y="2305214"/>
                  <a:pt x="547568" y="2310991"/>
                </a:cubicBezTo>
                <a:cubicBezTo>
                  <a:pt x="550490" y="2312385"/>
                  <a:pt x="553632" y="2313096"/>
                  <a:pt x="556805" y="2313088"/>
                </a:cubicBezTo>
                <a:cubicBezTo>
                  <a:pt x="566519" y="2313085"/>
                  <a:pt x="575278" y="2306469"/>
                  <a:pt x="579009" y="2296317"/>
                </a:cubicBezTo>
                <a:cubicBezTo>
                  <a:pt x="674686" y="2034473"/>
                  <a:pt x="724340" y="1754029"/>
                  <a:pt x="725199" y="1470680"/>
                </a:cubicBezTo>
                <a:cubicBezTo>
                  <a:pt x="728687" y="1064329"/>
                  <a:pt x="618269" y="490154"/>
                  <a:pt x="75681" y="54915"/>
                </a:cubicBezTo>
                <a:cubicBezTo>
                  <a:pt x="75575" y="54826"/>
                  <a:pt x="75551" y="54656"/>
                  <a:pt x="75630" y="54535"/>
                </a:cubicBezTo>
                <a:cubicBezTo>
                  <a:pt x="75671" y="54472"/>
                  <a:pt x="75734" y="54433"/>
                  <a:pt x="75801" y="54425"/>
                </a:cubicBezTo>
                <a:lnTo>
                  <a:pt x="534361" y="54425"/>
                </a:lnTo>
                <a:cubicBezTo>
                  <a:pt x="547637" y="54425"/>
                  <a:pt x="558403" y="42252"/>
                  <a:pt x="558417" y="27226"/>
                </a:cubicBezTo>
                <a:close/>
              </a:path>
            </a:pathLst>
          </a:custGeom>
          <a:solidFill>
            <a:srgbClr val="E53A23"/>
          </a:solidFill>
          <a:ln w="24011" cap="flat">
            <a:solidFill>
              <a:srgbClr val="E53A2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34F4695-E083-ED78-6A39-B7790CAB5591}"/>
              </a:ext>
            </a:extLst>
          </p:cNvPr>
          <p:cNvSpPr txBox="1"/>
          <p:nvPr/>
        </p:nvSpPr>
        <p:spPr>
          <a:xfrm>
            <a:off x="3955478" y="5810303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6ED0DA5-6DB6-0F5C-0590-7B5F310F75F7}"/>
              </a:ext>
            </a:extLst>
          </p:cNvPr>
          <p:cNvSpPr txBox="1"/>
          <p:nvPr/>
        </p:nvSpPr>
        <p:spPr>
          <a:xfrm>
            <a:off x="5067299" y="5722481"/>
            <a:ext cx="6983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Více o </a:t>
            </a:r>
            <a:r>
              <a:rPr lang="cs-CZ" sz="2200" i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„Uživatelském jméně“ 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zpětně v kapitole </a:t>
            </a:r>
            <a:r>
              <a:rPr lang="cs-CZ" sz="2200" u="sng" dirty="0">
                <a:solidFill>
                  <a:srgbClr val="FFFC00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Přihlášení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.</a:t>
            </a:r>
            <a:endParaRPr lang="cs-CZ" sz="2200" dirty="0">
              <a:solidFill>
                <a:srgbClr val="FF0000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30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2" grpId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" y="332113"/>
            <a:ext cx="4813612" cy="1080000"/>
          </a:xfrm>
        </p:spPr>
        <p:txBody>
          <a:bodyPr anchor="ctr">
            <a:normAutofit fontScale="90000"/>
          </a:bodyPr>
          <a:lstStyle/>
          <a:p>
            <a:pPr algn="ctr">
              <a:buSzPct val="65000"/>
            </a:pPr>
            <a:r>
              <a:rPr lang="cs-CZ" sz="60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Hlavní stránka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4" name="!!Hlavní stránka">
            <a:extLst>
              <a:ext uri="{FF2B5EF4-FFF2-40B4-BE49-F238E27FC236}">
                <a16:creationId xmlns:a16="http://schemas.microsoft.com/office/drawing/2014/main" id="{1AA7BED5-F745-6204-3D49-1FC59E842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125" y="1998000"/>
            <a:ext cx="1050575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87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Hlavní stránka">
            <a:extLst>
              <a:ext uri="{FF2B5EF4-FFF2-40B4-BE49-F238E27FC236}">
                <a16:creationId xmlns:a16="http://schemas.microsoft.com/office/drawing/2014/main" id="{1AA7BED5-F745-6204-3D49-1FC59E842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6" y="1"/>
            <a:ext cx="12209637" cy="6862428"/>
          </a:xfrm>
          <a:prstGeom prst="rect">
            <a:avLst/>
          </a:prstGeom>
        </p:spPr>
      </p:pic>
      <p:sp>
        <p:nvSpPr>
          <p:cNvPr id="6" name="!!Sekce">
            <a:extLst>
              <a:ext uri="{FF2B5EF4-FFF2-40B4-BE49-F238E27FC236}">
                <a16:creationId xmlns:a16="http://schemas.microsoft.com/office/drawing/2014/main" id="{A7B44BBA-0605-9015-B167-B4DED2F48601}"/>
              </a:ext>
            </a:extLst>
          </p:cNvPr>
          <p:cNvSpPr txBox="1"/>
          <p:nvPr/>
        </p:nvSpPr>
        <p:spPr>
          <a:xfrm>
            <a:off x="3492708" y="3980197"/>
            <a:ext cx="164891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Sekce jednotlivých aktivit</a:t>
            </a:r>
          </a:p>
        </p:txBody>
      </p:sp>
      <p:cxnSp>
        <p:nvCxnSpPr>
          <p:cNvPr id="15" name="!!Spojnice_nahore">
            <a:extLst>
              <a:ext uri="{FF2B5EF4-FFF2-40B4-BE49-F238E27FC236}">
                <a16:creationId xmlns:a16="http://schemas.microsoft.com/office/drawing/2014/main" id="{B08A1317-9774-82C4-FBA6-4EBB64D5E530}"/>
              </a:ext>
            </a:extLst>
          </p:cNvPr>
          <p:cNvCxnSpPr>
            <a:cxnSpLocks/>
          </p:cNvCxnSpPr>
          <p:nvPr/>
        </p:nvCxnSpPr>
        <p:spPr>
          <a:xfrm>
            <a:off x="1543484" y="1747640"/>
            <a:ext cx="1908000" cy="2664000"/>
          </a:xfrm>
          <a:prstGeom prst="curvedConnector3">
            <a:avLst>
              <a:gd name="adj1" fmla="val 66499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!!Spojnice_dole">
            <a:extLst>
              <a:ext uri="{FF2B5EF4-FFF2-40B4-BE49-F238E27FC236}">
                <a16:creationId xmlns:a16="http://schemas.microsoft.com/office/drawing/2014/main" id="{2281C21F-2EAA-2553-6D6A-DF8EE5D3798A}"/>
              </a:ext>
            </a:extLst>
          </p:cNvPr>
          <p:cNvCxnSpPr>
            <a:cxnSpLocks/>
          </p:cNvCxnSpPr>
          <p:nvPr/>
        </p:nvCxnSpPr>
        <p:spPr>
          <a:xfrm flipV="1">
            <a:off x="1512381" y="4411084"/>
            <a:ext cx="1956218" cy="2340000"/>
          </a:xfrm>
          <a:prstGeom prst="curvedConnector3">
            <a:avLst>
              <a:gd name="adj1" fmla="val 69157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!!Profil">
            <a:extLst>
              <a:ext uri="{FF2B5EF4-FFF2-40B4-BE49-F238E27FC236}">
                <a16:creationId xmlns:a16="http://schemas.microsoft.com/office/drawing/2014/main" id="{EF4BC240-EC2F-BD49-0DF7-101AE259C6BC}"/>
              </a:ext>
            </a:extLst>
          </p:cNvPr>
          <p:cNvSpPr txBox="1"/>
          <p:nvPr/>
        </p:nvSpPr>
        <p:spPr>
          <a:xfrm>
            <a:off x="8576558" y="2916500"/>
            <a:ext cx="207195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cs-CZ" sz="3200" b="1" dirty="0">
                <a:solidFill>
                  <a:srgbClr val="009B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Váš profil</a:t>
            </a:r>
          </a:p>
        </p:txBody>
      </p:sp>
      <p:cxnSp>
        <p:nvCxnSpPr>
          <p:cNvPr id="34" name="!!Sipka">
            <a:extLst>
              <a:ext uri="{FF2B5EF4-FFF2-40B4-BE49-F238E27FC236}">
                <a16:creationId xmlns:a16="http://schemas.microsoft.com/office/drawing/2014/main" id="{815FE90B-B681-D2EA-04BB-0670865DBFC2}"/>
              </a:ext>
            </a:extLst>
          </p:cNvPr>
          <p:cNvCxnSpPr>
            <a:cxnSpLocks/>
          </p:cNvCxnSpPr>
          <p:nvPr/>
        </p:nvCxnSpPr>
        <p:spPr>
          <a:xfrm flipV="1">
            <a:off x="9612537" y="687791"/>
            <a:ext cx="1450205" cy="2099461"/>
          </a:xfrm>
          <a:prstGeom prst="straightConnector1">
            <a:avLst/>
          </a:prstGeom>
          <a:ln w="114300">
            <a:solidFill>
              <a:srgbClr val="009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2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bg1"/>
          </a:solidFill>
        </a:ln>
      </a:spPr>
      <a:bodyPr wrap="square" rtlCol="0" anchor="ctr">
        <a:spAutoFit/>
      </a:bodyPr>
      <a:lstStyle>
        <a:defPPr marL="342900" indent="-342900" algn="ctr">
          <a:buFont typeface="Arial" panose="020B0604020202020204" pitchFamily="34" charset="0"/>
          <a:buChar char="•"/>
          <a:defRPr sz="4400" b="1" dirty="0" smtClean="0">
            <a:solidFill>
              <a:schemeClr val="bg1"/>
            </a:solidFill>
            <a:latin typeface="Baloo Bhai 2" panose="03080502040302020200" pitchFamily="66" charset="0"/>
            <a:cs typeface="Baloo Bhai 2" panose="03080502040302020200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7835</TotalTime>
  <Words>595</Words>
  <Application>Microsoft Office PowerPoint</Application>
  <PresentationFormat>Širokoúhlá obrazovka</PresentationFormat>
  <Paragraphs>75</Paragraphs>
  <Slides>12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.Apple Color Emoji UI</vt:lpstr>
      <vt:lpstr>Arial</vt:lpstr>
      <vt:lpstr>Baloo Bhai 2</vt:lpstr>
      <vt:lpstr>Baloo Bhai 2 Medium</vt:lpstr>
      <vt:lpstr>Calibri</vt:lpstr>
      <vt:lpstr>Calibri Light</vt:lpstr>
      <vt:lpstr>Motiv Office</vt:lpstr>
      <vt:lpstr>Prezentace aplikace PowerPoint</vt:lpstr>
      <vt:lpstr>Základní informace ohledně KISu pro HKNJ</vt:lpstr>
      <vt:lpstr>Prezentace aplikace PowerPoint</vt:lpstr>
      <vt:lpstr>Registrace</vt:lpstr>
      <vt:lpstr>Přihlášení</vt:lpstr>
      <vt:lpstr>Ztráta/obnova hesla</vt:lpstr>
      <vt:lpstr>Ztráta/obnova hesla</vt:lpstr>
      <vt:lpstr>Hlavní stránka</vt:lpstr>
      <vt:lpstr>Prezentace aplikace PowerPoint</vt:lpstr>
      <vt:lpstr>Prezentace aplikace PowerPoint</vt:lpstr>
      <vt:lpstr>Úprava profilu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Kafka Dominik</dc:creator>
  <cp:lastModifiedBy>Petra Kopecká</cp:lastModifiedBy>
  <cp:revision>15</cp:revision>
  <dcterms:created xsi:type="dcterms:W3CDTF">2022-06-20T06:22:49Z</dcterms:created>
  <dcterms:modified xsi:type="dcterms:W3CDTF">2022-09-09T12:40:04Z</dcterms:modified>
</cp:coreProperties>
</file>