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23E"/>
    <a:srgbClr val="17223D"/>
    <a:srgbClr val="C12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181"/>
  </p:normalViewPr>
  <p:slideViewPr>
    <p:cSldViewPr snapToGrid="0">
      <p:cViewPr varScale="1">
        <p:scale>
          <a:sx n="101" d="100"/>
          <a:sy n="101" d="100"/>
        </p:scale>
        <p:origin x="224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3696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319C3F5C-4B15-8546-F21E-D145B90706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AFFEFE3-236B-E408-62CB-9361DD17AA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CEF02-692C-6E46-A9BD-0D40768E57F2}" type="datetimeFigureOut">
              <a:rPr lang="cs-CZ" smtClean="0"/>
              <a:t>03.09.2023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394784D-03EC-2286-C62D-95068FC847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0349AD4-C5A3-3639-1DFB-742312E392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DFB92-85E3-0744-9DBF-37F501024C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573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0C7DF-3DF9-0543-94E7-71D765533522}" type="datetimeFigureOut">
              <a:rPr lang="cs-CZ" smtClean="0"/>
              <a:t>03.09.2023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96868-DFB9-1A4A-A38B-84C2CC58327E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9704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6257E0-D7F9-BDE1-1FF8-242F41275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4">
            <a:extLst>
              <a:ext uri="{FF2B5EF4-FFF2-40B4-BE49-F238E27FC236}">
                <a16:creationId xmlns:a16="http://schemas.microsoft.com/office/drawing/2014/main" id="{D3191285-A222-60FF-68AE-C6547C7CC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124" y="2276729"/>
            <a:ext cx="10207752" cy="2721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odrážky</a:t>
            </a:r>
          </a:p>
        </p:txBody>
      </p:sp>
    </p:spTree>
    <p:extLst>
      <p:ext uri="{BB962C8B-B14F-4D97-AF65-F5344CB8AC3E}">
        <p14:creationId xmlns:p14="http://schemas.microsoft.com/office/powerpoint/2010/main" val="403824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6257E0-D7F9-BDE1-1FF8-242F41275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4">
            <a:extLst>
              <a:ext uri="{FF2B5EF4-FFF2-40B4-BE49-F238E27FC236}">
                <a16:creationId xmlns:a16="http://schemas.microsoft.com/office/drawing/2014/main" id="{D3191285-A222-60FF-68AE-C6547C7CC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124" y="2276729"/>
            <a:ext cx="10207752" cy="2721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odrážky</a:t>
            </a:r>
          </a:p>
        </p:txBody>
      </p:sp>
    </p:spTree>
    <p:extLst>
      <p:ext uri="{BB962C8B-B14F-4D97-AF65-F5344CB8AC3E}">
        <p14:creationId xmlns:p14="http://schemas.microsoft.com/office/powerpoint/2010/main" val="3236421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6257E0-D7F9-BDE1-1FF8-242F41275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4">
            <a:extLst>
              <a:ext uri="{FF2B5EF4-FFF2-40B4-BE49-F238E27FC236}">
                <a16:creationId xmlns:a16="http://schemas.microsoft.com/office/drawing/2014/main" id="{D3191285-A222-60FF-68AE-C6547C7CC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124" y="2276729"/>
            <a:ext cx="10207752" cy="2721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odrážky</a:t>
            </a:r>
          </a:p>
        </p:txBody>
      </p:sp>
    </p:spTree>
    <p:extLst>
      <p:ext uri="{BB962C8B-B14F-4D97-AF65-F5344CB8AC3E}">
        <p14:creationId xmlns:p14="http://schemas.microsoft.com/office/powerpoint/2010/main" val="77156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95FE9F-0C5F-6EDE-F600-EEFBFC23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text 4">
            <a:extLst>
              <a:ext uri="{FF2B5EF4-FFF2-40B4-BE49-F238E27FC236}">
                <a16:creationId xmlns:a16="http://schemas.microsoft.com/office/drawing/2014/main" id="{5337DB5C-0A22-8ECE-35D2-401FC8FFA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124" y="2276729"/>
            <a:ext cx="10207752" cy="2721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SzPct val="130000"/>
              <a:buFontTx/>
              <a:buBlip>
                <a:blip r:embed="rId2"/>
              </a:buBlip>
              <a:defRPr sz="1600">
                <a:solidFill>
                  <a:srgbClr val="16223E"/>
                </a:solidFill>
                <a:latin typeface="Goldman" pitchFamily="2" charset="0"/>
              </a:defRPr>
            </a:lvl1pPr>
          </a:lstStyle>
          <a:p>
            <a:pPr lvl="0"/>
            <a:r>
              <a:rPr lang="cs-CZ" dirty="0"/>
              <a:t>Po kliknutí můžete upravovat odrážky</a:t>
            </a:r>
          </a:p>
        </p:txBody>
      </p:sp>
    </p:spTree>
    <p:extLst>
      <p:ext uri="{BB962C8B-B14F-4D97-AF65-F5344CB8AC3E}">
        <p14:creationId xmlns:p14="http://schemas.microsoft.com/office/powerpoint/2010/main" val="78113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!!Hashtag_DabloveNJ">
            <a:extLst>
              <a:ext uri="{FF2B5EF4-FFF2-40B4-BE49-F238E27FC236}">
                <a16:creationId xmlns:a16="http://schemas.microsoft.com/office/drawing/2014/main" id="{CFF7E3BD-F25C-B4C1-D701-6A5B3533E6AB}"/>
              </a:ext>
            </a:extLst>
          </p:cNvPr>
          <p:cNvSpPr txBox="1"/>
          <p:nvPr userDrawn="1"/>
        </p:nvSpPr>
        <p:spPr>
          <a:xfrm>
            <a:off x="10350998" y="6175850"/>
            <a:ext cx="1524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16223E"/>
                </a:solidFill>
                <a:latin typeface="Goldman" pitchFamily="2" charset="0"/>
              </a:rPr>
              <a:t>#DabloveNJ</a:t>
            </a:r>
          </a:p>
        </p:txBody>
      </p:sp>
      <p:pic>
        <p:nvPicPr>
          <p:cNvPr id="13" name="!!Original_logo_vertical_text">
            <a:extLst>
              <a:ext uri="{FF2B5EF4-FFF2-40B4-BE49-F238E27FC236}">
                <a16:creationId xmlns:a16="http://schemas.microsoft.com/office/drawing/2014/main" id="{BECE8CF2-6ECA-13EB-3803-A22F0F377A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16046" y="5635850"/>
            <a:ext cx="2601197" cy="1080000"/>
          </a:xfrm>
          <a:prstGeom prst="rect">
            <a:avLst/>
          </a:prstGeom>
        </p:spPr>
      </p:pic>
      <p:sp>
        <p:nvSpPr>
          <p:cNvPr id="15" name="Zástupný nadpis 14">
            <a:extLst>
              <a:ext uri="{FF2B5EF4-FFF2-40B4-BE49-F238E27FC236}">
                <a16:creationId xmlns:a16="http://schemas.microsoft.com/office/drawing/2014/main" id="{4473F365-0155-8DD6-8BCB-A007767D8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F0C8AB2-E105-37F4-F424-4FF409F5E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2124" y="2276729"/>
            <a:ext cx="10207752" cy="2721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dirty="0"/>
              <a:t>Po kliknutí můžete upravovat odrážky</a:t>
            </a:r>
          </a:p>
        </p:txBody>
      </p:sp>
    </p:spTree>
    <p:extLst>
      <p:ext uri="{BB962C8B-B14F-4D97-AF65-F5344CB8AC3E}">
        <p14:creationId xmlns:p14="http://schemas.microsoft.com/office/powerpoint/2010/main" val="191734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49" r:id="rId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rgbClr val="17223D"/>
            </a:solidFill>
          </a:ln>
          <a:solidFill>
            <a:srgbClr val="16223E"/>
          </a:solidFill>
          <a:latin typeface="Goldman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130000"/>
        <a:buFontTx/>
        <a:buBlip>
          <a:blip r:embed="rId7"/>
        </a:buBlip>
        <a:defRPr sz="1600" kern="1200">
          <a:solidFill>
            <a:srgbClr val="16223E"/>
          </a:solidFill>
          <a:latin typeface="Goldman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130000"/>
        <a:buFontTx/>
        <a:buBlip>
          <a:blip r:embed="rId7"/>
        </a:buBlip>
        <a:defRPr sz="1600" kern="1200">
          <a:solidFill>
            <a:schemeClr val="tx1"/>
          </a:solidFill>
          <a:latin typeface="Goldma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130000"/>
        <a:buFontTx/>
        <a:buBlip>
          <a:blip r:embed="rId7"/>
        </a:buBlip>
        <a:defRPr sz="1600" kern="1200">
          <a:solidFill>
            <a:schemeClr val="tx1"/>
          </a:solidFill>
          <a:latin typeface="Goldma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130000"/>
        <a:buFontTx/>
        <a:buBlip>
          <a:blip r:embed="rId7"/>
        </a:buBlip>
        <a:defRPr sz="1600" kern="1200">
          <a:solidFill>
            <a:schemeClr val="tx1"/>
          </a:solidFill>
          <a:latin typeface="Goldma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130000"/>
        <a:buFontTx/>
        <a:buBlip>
          <a:blip r:embed="rId7"/>
        </a:buBlip>
        <a:defRPr sz="1600" kern="1200">
          <a:solidFill>
            <a:schemeClr val="tx1"/>
          </a:solidFill>
          <a:latin typeface="Goldma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BDFFC878-CC00-DE91-CCCD-A0C2B4F5B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56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C31358-8D1C-97FE-7334-DAB6AB74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1CD1A1D-DD53-CDB6-061F-7B4B66569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1224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9AF539-E8A9-7AC8-23B5-936A2DF4D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52784C-999C-2D66-7A69-F17ADAC89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7509758"/>
      </p:ext>
    </p:extLst>
  </p:cSld>
  <p:clrMapOvr>
    <a:masterClrMapping/>
  </p:clrMapOvr>
</p:sld>
</file>

<file path=ppt/theme/theme1.xml><?xml version="1.0" encoding="utf-8"?>
<a:theme xmlns:a="http://schemas.openxmlformats.org/drawingml/2006/main" name="HK Nový Jičí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NJ prezentace šablona.potx" id="{B64CE29C-F4D5-374B-BCD8-206EB5460D85}" vid="{5A7708C7-39D7-4543-9836-4DF1363DB5C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0</Words>
  <Application>Microsoft Macintosh PowerPoint</Application>
  <PresentationFormat>Širokoúhlá obrazovka</PresentationFormat>
  <Paragraphs>0</Paragraphs>
  <Slides>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7" baseType="lpstr">
      <vt:lpstr>Arial</vt:lpstr>
      <vt:lpstr>Calibri</vt:lpstr>
      <vt:lpstr>Goldman</vt:lpstr>
      <vt:lpstr>HK Nový Jičín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Kafka Dominik</dc:creator>
  <cp:lastModifiedBy>Kafka Dominik</cp:lastModifiedBy>
  <cp:revision>23</cp:revision>
  <dcterms:created xsi:type="dcterms:W3CDTF">2023-08-03T21:15:52Z</dcterms:created>
  <dcterms:modified xsi:type="dcterms:W3CDTF">2023-09-03T12:47:53Z</dcterms:modified>
</cp:coreProperties>
</file>